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1.xml" ContentType="application/inkml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3" r:id="rId3"/>
  </p:sldMasterIdLst>
  <p:notesMasterIdLst>
    <p:notesMasterId r:id="rId30"/>
  </p:notesMasterIdLst>
  <p:sldIdLst>
    <p:sldId id="256" r:id="rId4"/>
    <p:sldId id="262" r:id="rId5"/>
    <p:sldId id="263" r:id="rId6"/>
    <p:sldId id="279" r:id="rId7"/>
    <p:sldId id="427" r:id="rId8"/>
    <p:sldId id="260" r:id="rId9"/>
    <p:sldId id="269" r:id="rId10"/>
    <p:sldId id="270" r:id="rId11"/>
    <p:sldId id="271" r:id="rId12"/>
    <p:sldId id="265" r:id="rId13"/>
    <p:sldId id="396" r:id="rId14"/>
    <p:sldId id="397" r:id="rId15"/>
    <p:sldId id="395" r:id="rId16"/>
    <p:sldId id="398" r:id="rId17"/>
    <p:sldId id="399" r:id="rId18"/>
    <p:sldId id="418" r:id="rId19"/>
    <p:sldId id="426" r:id="rId20"/>
    <p:sldId id="421" r:id="rId21"/>
    <p:sldId id="273" r:id="rId22"/>
    <p:sldId id="428" r:id="rId23"/>
    <p:sldId id="272" r:id="rId24"/>
    <p:sldId id="274" r:id="rId25"/>
    <p:sldId id="276" r:id="rId26"/>
    <p:sldId id="275" r:id="rId27"/>
    <p:sldId id="430" r:id="rId28"/>
    <p:sldId id="27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800F75-84E5-4AC2-A4B7-CCBCC488713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42B2C9-86C5-431F-AF3D-829830562EB8}">
      <dgm:prSet/>
      <dgm:spPr/>
      <dgm:t>
        <a:bodyPr/>
        <a:lstStyle/>
        <a:p>
          <a:r>
            <a:rPr lang="en-AU" dirty="0"/>
            <a:t>Introduction to the unit</a:t>
          </a:r>
          <a:endParaRPr lang="en-US" dirty="0"/>
        </a:p>
      </dgm:t>
    </dgm:pt>
    <dgm:pt modelId="{446236BC-E905-4E74-B7E6-75E732A118B5}" type="parTrans" cxnId="{7EC270CB-32D5-4024-A85B-E36102598672}">
      <dgm:prSet/>
      <dgm:spPr/>
      <dgm:t>
        <a:bodyPr/>
        <a:lstStyle/>
        <a:p>
          <a:endParaRPr lang="en-US"/>
        </a:p>
      </dgm:t>
    </dgm:pt>
    <dgm:pt modelId="{569EA6B9-1450-49BF-B602-34B67E6463F8}" type="sibTrans" cxnId="{7EC270CB-32D5-4024-A85B-E36102598672}">
      <dgm:prSet/>
      <dgm:spPr/>
      <dgm:t>
        <a:bodyPr/>
        <a:lstStyle/>
        <a:p>
          <a:endParaRPr lang="en-US"/>
        </a:p>
      </dgm:t>
    </dgm:pt>
    <dgm:pt modelId="{F1D5A44D-3D58-4037-A8A1-EC6496525D98}">
      <dgm:prSet/>
      <dgm:spPr/>
      <dgm:t>
        <a:bodyPr/>
        <a:lstStyle/>
        <a:p>
          <a:r>
            <a:rPr lang="en-AU" dirty="0"/>
            <a:t>Class activity: Graffiti</a:t>
          </a:r>
          <a:endParaRPr lang="en-US" dirty="0"/>
        </a:p>
      </dgm:t>
    </dgm:pt>
    <dgm:pt modelId="{316E2F1B-BDAD-4E02-A301-48D5EBCD7B92}" type="parTrans" cxnId="{5D9CA850-0E56-41A2-BF6C-3E0027342B87}">
      <dgm:prSet/>
      <dgm:spPr/>
      <dgm:t>
        <a:bodyPr/>
        <a:lstStyle/>
        <a:p>
          <a:endParaRPr lang="en-US"/>
        </a:p>
      </dgm:t>
    </dgm:pt>
    <dgm:pt modelId="{39FDADA8-8AAF-4636-9AE5-C0D07D382F5E}" type="sibTrans" cxnId="{5D9CA850-0E56-41A2-BF6C-3E0027342B87}">
      <dgm:prSet/>
      <dgm:spPr/>
      <dgm:t>
        <a:bodyPr/>
        <a:lstStyle/>
        <a:p>
          <a:endParaRPr lang="en-US"/>
        </a:p>
      </dgm:t>
    </dgm:pt>
    <dgm:pt modelId="{6657DF53-E981-4738-B7EA-72897051D9B4}">
      <dgm:prSet/>
      <dgm:spPr/>
      <dgm:t>
        <a:bodyPr/>
        <a:lstStyle/>
        <a:p>
          <a:r>
            <a:rPr lang="en-AU" dirty="0"/>
            <a:t>Write, pair, share: What is ‘career’ to you? </a:t>
          </a:r>
          <a:endParaRPr lang="en-US" dirty="0"/>
        </a:p>
      </dgm:t>
    </dgm:pt>
    <dgm:pt modelId="{0ECF774C-6BF0-442F-A8B9-70BA8E8ACC2B}" type="parTrans" cxnId="{250DF2CD-ADAB-4AF2-80F5-67655C1F99EF}">
      <dgm:prSet/>
      <dgm:spPr/>
      <dgm:t>
        <a:bodyPr/>
        <a:lstStyle/>
        <a:p>
          <a:endParaRPr lang="en-US"/>
        </a:p>
      </dgm:t>
    </dgm:pt>
    <dgm:pt modelId="{0346F818-8EA8-4951-A967-009DA00EDA1B}" type="sibTrans" cxnId="{250DF2CD-ADAB-4AF2-80F5-67655C1F99EF}">
      <dgm:prSet/>
      <dgm:spPr/>
      <dgm:t>
        <a:bodyPr/>
        <a:lstStyle/>
        <a:p>
          <a:endParaRPr lang="en-US"/>
        </a:p>
      </dgm:t>
    </dgm:pt>
    <dgm:pt modelId="{BF25FD9B-1AB2-4152-9847-BAC36E2A93D6}">
      <dgm:prSet/>
      <dgm:spPr/>
      <dgm:t>
        <a:bodyPr/>
        <a:lstStyle/>
        <a:p>
          <a:r>
            <a:rPr lang="en-AU" dirty="0"/>
            <a:t>LMS: Finding your way around the unit site</a:t>
          </a:r>
          <a:endParaRPr lang="en-US" dirty="0"/>
        </a:p>
      </dgm:t>
    </dgm:pt>
    <dgm:pt modelId="{D0D57093-BCF8-4601-8A50-02D905799119}" type="parTrans" cxnId="{492852DA-C960-4F28-8C21-948852239C1F}">
      <dgm:prSet/>
      <dgm:spPr/>
      <dgm:t>
        <a:bodyPr/>
        <a:lstStyle/>
        <a:p>
          <a:endParaRPr lang="en-US"/>
        </a:p>
      </dgm:t>
    </dgm:pt>
    <dgm:pt modelId="{541BB561-A9FC-4561-8418-B6A483652F6D}" type="sibTrans" cxnId="{492852DA-C960-4F28-8C21-948852239C1F}">
      <dgm:prSet/>
      <dgm:spPr/>
      <dgm:t>
        <a:bodyPr/>
        <a:lstStyle/>
        <a:p>
          <a:endParaRPr lang="en-US"/>
        </a:p>
      </dgm:t>
    </dgm:pt>
    <dgm:pt modelId="{33AD0039-BCFA-4661-8F89-CA4BBED5A4D3}">
      <dgm:prSet/>
      <dgm:spPr/>
      <dgm:t>
        <a:bodyPr/>
        <a:lstStyle/>
        <a:p>
          <a:r>
            <a:rPr lang="en-US" dirty="0"/>
            <a:t>Two mini lectures</a:t>
          </a:r>
        </a:p>
      </dgm:t>
    </dgm:pt>
    <dgm:pt modelId="{8EEC43CE-A1EA-4BCA-AE79-B88339C7A037}" type="parTrans" cxnId="{389D1011-807D-4CD8-8D21-5742396ECF3C}">
      <dgm:prSet/>
      <dgm:spPr/>
      <dgm:t>
        <a:bodyPr/>
        <a:lstStyle/>
        <a:p>
          <a:endParaRPr lang="en-AU"/>
        </a:p>
      </dgm:t>
    </dgm:pt>
    <dgm:pt modelId="{DF52632F-C8B8-409D-8560-DAB0EF6F7DB9}" type="sibTrans" cxnId="{389D1011-807D-4CD8-8D21-5742396ECF3C}">
      <dgm:prSet/>
      <dgm:spPr/>
      <dgm:t>
        <a:bodyPr/>
        <a:lstStyle/>
        <a:p>
          <a:endParaRPr lang="en-AU"/>
        </a:p>
      </dgm:t>
    </dgm:pt>
    <dgm:pt modelId="{DDEE85F9-73E2-456F-9F1B-E8F5D9418256}">
      <dgm:prSet/>
      <dgm:spPr/>
      <dgm:t>
        <a:bodyPr/>
        <a:lstStyle/>
        <a:p>
          <a:r>
            <a:rPr lang="en-US" dirty="0"/>
            <a:t>How to pass the unit</a:t>
          </a:r>
        </a:p>
      </dgm:t>
    </dgm:pt>
    <dgm:pt modelId="{FB403CB4-212F-4F9B-B456-6D1E15AE8085}" type="parTrans" cxnId="{5B890493-3B05-4EDF-B5D1-B5838A103F8F}">
      <dgm:prSet/>
      <dgm:spPr/>
      <dgm:t>
        <a:bodyPr/>
        <a:lstStyle/>
        <a:p>
          <a:endParaRPr lang="en-AU"/>
        </a:p>
      </dgm:t>
    </dgm:pt>
    <dgm:pt modelId="{ADA97A91-67A1-4724-838E-4128C6FAAFFB}" type="sibTrans" cxnId="{5B890493-3B05-4EDF-B5D1-B5838A103F8F}">
      <dgm:prSet/>
      <dgm:spPr/>
      <dgm:t>
        <a:bodyPr/>
        <a:lstStyle/>
        <a:p>
          <a:endParaRPr lang="en-AU"/>
        </a:p>
      </dgm:t>
    </dgm:pt>
    <dgm:pt modelId="{BC3E273E-BC6C-4B84-A761-E2309CF1061B}">
      <dgm:prSet/>
      <dgm:spPr/>
      <dgm:t>
        <a:bodyPr/>
        <a:lstStyle/>
        <a:p>
          <a:r>
            <a:rPr lang="en-US" dirty="0"/>
            <a:t>Assessments, extension rules</a:t>
          </a:r>
        </a:p>
      </dgm:t>
    </dgm:pt>
    <dgm:pt modelId="{54A47F86-89C4-4FEE-9D94-FB79F3C3FFFE}" type="parTrans" cxnId="{65108667-61CF-4CEB-919C-022AE2434409}">
      <dgm:prSet/>
      <dgm:spPr/>
      <dgm:t>
        <a:bodyPr/>
        <a:lstStyle/>
        <a:p>
          <a:endParaRPr lang="en-AU"/>
        </a:p>
      </dgm:t>
    </dgm:pt>
    <dgm:pt modelId="{C0F928CC-CCD9-4E66-A077-8422E67E0C03}" type="sibTrans" cxnId="{65108667-61CF-4CEB-919C-022AE2434409}">
      <dgm:prSet/>
      <dgm:spPr/>
      <dgm:t>
        <a:bodyPr/>
        <a:lstStyle/>
        <a:p>
          <a:endParaRPr lang="en-AU"/>
        </a:p>
      </dgm:t>
    </dgm:pt>
    <dgm:pt modelId="{8E71BE43-CC1E-4058-88B9-6AAA9B65D0D6}">
      <dgm:prSet/>
      <dgm:spPr/>
      <dgm:t>
        <a:bodyPr/>
        <a:lstStyle/>
        <a:p>
          <a:r>
            <a:rPr lang="en-US" dirty="0"/>
            <a:t>Group activity: Desert island</a:t>
          </a:r>
        </a:p>
      </dgm:t>
    </dgm:pt>
    <dgm:pt modelId="{3D0738CB-5F39-4F61-B090-C4C9664A1087}" type="parTrans" cxnId="{10E3A1BA-E816-4477-A3A9-9D2F0CC890E8}">
      <dgm:prSet/>
      <dgm:spPr/>
      <dgm:t>
        <a:bodyPr/>
        <a:lstStyle/>
        <a:p>
          <a:endParaRPr lang="en-AU"/>
        </a:p>
      </dgm:t>
    </dgm:pt>
    <dgm:pt modelId="{E3E011D3-54D5-4E6E-95AF-D8E819E7DF04}" type="sibTrans" cxnId="{10E3A1BA-E816-4477-A3A9-9D2F0CC890E8}">
      <dgm:prSet/>
      <dgm:spPr/>
      <dgm:t>
        <a:bodyPr/>
        <a:lstStyle/>
        <a:p>
          <a:endParaRPr lang="en-AU"/>
        </a:p>
      </dgm:t>
    </dgm:pt>
    <dgm:pt modelId="{32BE411D-72C9-440F-A7B2-450167527387}">
      <dgm:prSet/>
      <dgm:spPr/>
      <dgm:t>
        <a:bodyPr/>
        <a:lstStyle/>
        <a:p>
          <a:r>
            <a:rPr lang="en-AU"/>
            <a:t>Workshop expectations</a:t>
          </a:r>
          <a:endParaRPr lang="en-US" dirty="0"/>
        </a:p>
      </dgm:t>
    </dgm:pt>
    <dgm:pt modelId="{11A3ADE5-4311-4ABF-9513-A075B879EE20}" type="parTrans" cxnId="{FBD021C9-58EF-4612-81DC-CF2AE9C26F9A}">
      <dgm:prSet/>
      <dgm:spPr/>
      <dgm:t>
        <a:bodyPr/>
        <a:lstStyle/>
        <a:p>
          <a:endParaRPr lang="en-AU"/>
        </a:p>
      </dgm:t>
    </dgm:pt>
    <dgm:pt modelId="{D8E5448B-247C-48AB-9DE0-3BB91AB7476A}" type="sibTrans" cxnId="{FBD021C9-58EF-4612-81DC-CF2AE9C26F9A}">
      <dgm:prSet/>
      <dgm:spPr/>
      <dgm:t>
        <a:bodyPr/>
        <a:lstStyle/>
        <a:p>
          <a:endParaRPr lang="en-AU"/>
        </a:p>
      </dgm:t>
    </dgm:pt>
    <dgm:pt modelId="{11B2D332-0F94-45B5-A1A1-448CB15A6C1A}" type="pres">
      <dgm:prSet presAssocID="{E6800F75-84E5-4AC2-A4B7-CCBCC4887138}" presName="linear" presStyleCnt="0">
        <dgm:presLayoutVars>
          <dgm:animLvl val="lvl"/>
          <dgm:resizeHandles val="exact"/>
        </dgm:presLayoutVars>
      </dgm:prSet>
      <dgm:spPr/>
    </dgm:pt>
    <dgm:pt modelId="{528CDEEA-BADB-45BA-9DF7-6CA7F9C4ACF6}" type="pres">
      <dgm:prSet presAssocID="{BE42B2C9-86C5-431F-AF3D-829830562EB8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B490444A-5BAF-4086-A57D-7FE57BFFC5AE}" type="pres">
      <dgm:prSet presAssocID="{569EA6B9-1450-49BF-B602-34B67E6463F8}" presName="spacer" presStyleCnt="0"/>
      <dgm:spPr/>
    </dgm:pt>
    <dgm:pt modelId="{CE58C15B-704E-41BE-8B74-BB83FC642325}" type="pres">
      <dgm:prSet presAssocID="{33AD0039-BCFA-4661-8F89-CA4BBED5A4D3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65BDA88F-C83F-4527-9DFF-43462258C95C}" type="pres">
      <dgm:prSet presAssocID="{DF52632F-C8B8-409D-8560-DAB0EF6F7DB9}" presName="spacer" presStyleCnt="0"/>
      <dgm:spPr/>
    </dgm:pt>
    <dgm:pt modelId="{8D608052-1F73-4900-BF14-DCC627D7D1C5}" type="pres">
      <dgm:prSet presAssocID="{DDEE85F9-73E2-456F-9F1B-E8F5D9418256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9E04C191-1CEE-4223-8988-03D70A5635F7}" type="pres">
      <dgm:prSet presAssocID="{ADA97A91-67A1-4724-838E-4128C6FAAFFB}" presName="spacer" presStyleCnt="0"/>
      <dgm:spPr/>
    </dgm:pt>
    <dgm:pt modelId="{FC8019C2-FBD1-4A3E-A6CC-815782D2CA97}" type="pres">
      <dgm:prSet presAssocID="{BC3E273E-BC6C-4B84-A761-E2309CF1061B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0586E09C-AB53-4FE1-8558-CEF8EBBAD58B}" type="pres">
      <dgm:prSet presAssocID="{C0F928CC-CCD9-4E66-A077-8422E67E0C03}" presName="spacer" presStyleCnt="0"/>
      <dgm:spPr/>
    </dgm:pt>
    <dgm:pt modelId="{32AEB692-37B5-4D85-99E1-0860C97E0357}" type="pres">
      <dgm:prSet presAssocID="{8E71BE43-CC1E-4058-88B9-6AAA9B65D0D6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E9B6C4EE-A3E0-41CA-9395-CBFF8A705E03}" type="pres">
      <dgm:prSet presAssocID="{E3E011D3-54D5-4E6E-95AF-D8E819E7DF04}" presName="spacer" presStyleCnt="0"/>
      <dgm:spPr/>
    </dgm:pt>
    <dgm:pt modelId="{27EB98EB-4E0D-411C-A576-CE437AA85E01}" type="pres">
      <dgm:prSet presAssocID="{F1D5A44D-3D58-4037-A8A1-EC6496525D98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9E093F87-EE28-425D-A92C-D1A1699F3BE1}" type="pres">
      <dgm:prSet presAssocID="{39FDADA8-8AAF-4636-9AE5-C0D07D382F5E}" presName="spacer" presStyleCnt="0"/>
      <dgm:spPr/>
    </dgm:pt>
    <dgm:pt modelId="{CE3EBC09-47E2-42A6-A144-D6320270BF83}" type="pres">
      <dgm:prSet presAssocID="{32BE411D-72C9-440F-A7B2-450167527387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AFB50F6B-87D1-4075-BB0B-0FE0D54B7342}" type="pres">
      <dgm:prSet presAssocID="{D8E5448B-247C-48AB-9DE0-3BB91AB7476A}" presName="spacer" presStyleCnt="0"/>
      <dgm:spPr/>
    </dgm:pt>
    <dgm:pt modelId="{A46EC191-EBB3-4D9C-86D8-CEBD945DF1FF}" type="pres">
      <dgm:prSet presAssocID="{6657DF53-E981-4738-B7EA-72897051D9B4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7A976E08-37C9-4F61-8C76-CD1C70581274}" type="pres">
      <dgm:prSet presAssocID="{0346F818-8EA8-4951-A967-009DA00EDA1B}" presName="spacer" presStyleCnt="0"/>
      <dgm:spPr/>
    </dgm:pt>
    <dgm:pt modelId="{22760316-3B39-4EDB-AC5E-F1DE955B5E69}" type="pres">
      <dgm:prSet presAssocID="{BF25FD9B-1AB2-4152-9847-BAC36E2A93D6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9F7A4501-8AF6-4A42-BE99-65942059F24D}" type="presOf" srcId="{F1D5A44D-3D58-4037-A8A1-EC6496525D98}" destId="{27EB98EB-4E0D-411C-A576-CE437AA85E01}" srcOrd="0" destOrd="0" presId="urn:microsoft.com/office/officeart/2005/8/layout/vList2"/>
    <dgm:cxn modelId="{389D1011-807D-4CD8-8D21-5742396ECF3C}" srcId="{E6800F75-84E5-4AC2-A4B7-CCBCC4887138}" destId="{33AD0039-BCFA-4661-8F89-CA4BBED5A4D3}" srcOrd="1" destOrd="0" parTransId="{8EEC43CE-A1EA-4BCA-AE79-B88339C7A037}" sibTransId="{DF52632F-C8B8-409D-8560-DAB0EF6F7DB9}"/>
    <dgm:cxn modelId="{44FBBE34-3D80-4188-B1FA-888C2D8393BE}" type="presOf" srcId="{E6800F75-84E5-4AC2-A4B7-CCBCC4887138}" destId="{11B2D332-0F94-45B5-A1A1-448CB15A6C1A}" srcOrd="0" destOrd="0" presId="urn:microsoft.com/office/officeart/2005/8/layout/vList2"/>
    <dgm:cxn modelId="{5FDDDC46-0BB5-48C7-AF8C-3311795C4024}" type="presOf" srcId="{32BE411D-72C9-440F-A7B2-450167527387}" destId="{CE3EBC09-47E2-42A6-A144-D6320270BF83}" srcOrd="0" destOrd="0" presId="urn:microsoft.com/office/officeart/2005/8/layout/vList2"/>
    <dgm:cxn modelId="{65108667-61CF-4CEB-919C-022AE2434409}" srcId="{E6800F75-84E5-4AC2-A4B7-CCBCC4887138}" destId="{BC3E273E-BC6C-4B84-A761-E2309CF1061B}" srcOrd="3" destOrd="0" parTransId="{54A47F86-89C4-4FEE-9D94-FB79F3C3FFFE}" sibTransId="{C0F928CC-CCD9-4E66-A077-8422E67E0C03}"/>
    <dgm:cxn modelId="{5B2D194C-3B06-4E53-A04E-37708C1D8A8E}" type="presOf" srcId="{BC3E273E-BC6C-4B84-A761-E2309CF1061B}" destId="{FC8019C2-FBD1-4A3E-A6CC-815782D2CA97}" srcOrd="0" destOrd="0" presId="urn:microsoft.com/office/officeart/2005/8/layout/vList2"/>
    <dgm:cxn modelId="{A5CB266D-A35C-44B2-8525-6E5D0E54B038}" type="presOf" srcId="{DDEE85F9-73E2-456F-9F1B-E8F5D9418256}" destId="{8D608052-1F73-4900-BF14-DCC627D7D1C5}" srcOrd="0" destOrd="0" presId="urn:microsoft.com/office/officeart/2005/8/layout/vList2"/>
    <dgm:cxn modelId="{5D9CA850-0E56-41A2-BF6C-3E0027342B87}" srcId="{E6800F75-84E5-4AC2-A4B7-CCBCC4887138}" destId="{F1D5A44D-3D58-4037-A8A1-EC6496525D98}" srcOrd="5" destOrd="0" parTransId="{316E2F1B-BDAD-4E02-A301-48D5EBCD7B92}" sibTransId="{39FDADA8-8AAF-4636-9AE5-C0D07D382F5E}"/>
    <dgm:cxn modelId="{3AEAD956-7B6F-4F23-92A3-E6A5F7987A44}" type="presOf" srcId="{BF25FD9B-1AB2-4152-9847-BAC36E2A93D6}" destId="{22760316-3B39-4EDB-AC5E-F1DE955B5E69}" srcOrd="0" destOrd="0" presId="urn:microsoft.com/office/officeart/2005/8/layout/vList2"/>
    <dgm:cxn modelId="{5B890493-3B05-4EDF-B5D1-B5838A103F8F}" srcId="{E6800F75-84E5-4AC2-A4B7-CCBCC4887138}" destId="{DDEE85F9-73E2-456F-9F1B-E8F5D9418256}" srcOrd="2" destOrd="0" parTransId="{FB403CB4-212F-4F9B-B456-6D1E15AE8085}" sibTransId="{ADA97A91-67A1-4724-838E-4128C6FAAFFB}"/>
    <dgm:cxn modelId="{1052789A-D9F2-4DFA-9DC6-497450EE34BC}" type="presOf" srcId="{33AD0039-BCFA-4661-8F89-CA4BBED5A4D3}" destId="{CE58C15B-704E-41BE-8B74-BB83FC642325}" srcOrd="0" destOrd="0" presId="urn:microsoft.com/office/officeart/2005/8/layout/vList2"/>
    <dgm:cxn modelId="{10E3A1BA-E816-4477-A3A9-9D2F0CC890E8}" srcId="{E6800F75-84E5-4AC2-A4B7-CCBCC4887138}" destId="{8E71BE43-CC1E-4058-88B9-6AAA9B65D0D6}" srcOrd="4" destOrd="0" parTransId="{3D0738CB-5F39-4F61-B090-C4C9664A1087}" sibTransId="{E3E011D3-54D5-4E6E-95AF-D8E819E7DF04}"/>
    <dgm:cxn modelId="{FBD021C9-58EF-4612-81DC-CF2AE9C26F9A}" srcId="{E6800F75-84E5-4AC2-A4B7-CCBCC4887138}" destId="{32BE411D-72C9-440F-A7B2-450167527387}" srcOrd="6" destOrd="0" parTransId="{11A3ADE5-4311-4ABF-9513-A075B879EE20}" sibTransId="{D8E5448B-247C-48AB-9DE0-3BB91AB7476A}"/>
    <dgm:cxn modelId="{7EC270CB-32D5-4024-A85B-E36102598672}" srcId="{E6800F75-84E5-4AC2-A4B7-CCBCC4887138}" destId="{BE42B2C9-86C5-431F-AF3D-829830562EB8}" srcOrd="0" destOrd="0" parTransId="{446236BC-E905-4E74-B7E6-75E732A118B5}" sibTransId="{569EA6B9-1450-49BF-B602-34B67E6463F8}"/>
    <dgm:cxn modelId="{250DF2CD-ADAB-4AF2-80F5-67655C1F99EF}" srcId="{E6800F75-84E5-4AC2-A4B7-CCBCC4887138}" destId="{6657DF53-E981-4738-B7EA-72897051D9B4}" srcOrd="7" destOrd="0" parTransId="{0ECF774C-6BF0-442F-A8B9-70BA8E8ACC2B}" sibTransId="{0346F818-8EA8-4951-A967-009DA00EDA1B}"/>
    <dgm:cxn modelId="{492852DA-C960-4F28-8C21-948852239C1F}" srcId="{E6800F75-84E5-4AC2-A4B7-CCBCC4887138}" destId="{BF25FD9B-1AB2-4152-9847-BAC36E2A93D6}" srcOrd="8" destOrd="0" parTransId="{D0D57093-BCF8-4601-8A50-02D905799119}" sibTransId="{541BB561-A9FC-4561-8418-B6A483652F6D}"/>
    <dgm:cxn modelId="{AD59CBE0-E5F8-42DF-A1DE-9A0B068795A6}" type="presOf" srcId="{6657DF53-E981-4738-B7EA-72897051D9B4}" destId="{A46EC191-EBB3-4D9C-86D8-CEBD945DF1FF}" srcOrd="0" destOrd="0" presId="urn:microsoft.com/office/officeart/2005/8/layout/vList2"/>
    <dgm:cxn modelId="{0994C9EE-045D-4157-BAF5-39836A7CB0D2}" type="presOf" srcId="{8E71BE43-CC1E-4058-88B9-6AAA9B65D0D6}" destId="{32AEB692-37B5-4D85-99E1-0860C97E0357}" srcOrd="0" destOrd="0" presId="urn:microsoft.com/office/officeart/2005/8/layout/vList2"/>
    <dgm:cxn modelId="{13C0AFF3-12EB-40E5-A7DF-47C31578FC5D}" type="presOf" srcId="{BE42B2C9-86C5-431F-AF3D-829830562EB8}" destId="{528CDEEA-BADB-45BA-9DF7-6CA7F9C4ACF6}" srcOrd="0" destOrd="0" presId="urn:microsoft.com/office/officeart/2005/8/layout/vList2"/>
    <dgm:cxn modelId="{CF24A72A-F4CB-4600-83D0-27B875B52067}" type="presParOf" srcId="{11B2D332-0F94-45B5-A1A1-448CB15A6C1A}" destId="{528CDEEA-BADB-45BA-9DF7-6CA7F9C4ACF6}" srcOrd="0" destOrd="0" presId="urn:microsoft.com/office/officeart/2005/8/layout/vList2"/>
    <dgm:cxn modelId="{CCD4CF2D-57B8-41A1-9D27-592E7F65BAB0}" type="presParOf" srcId="{11B2D332-0F94-45B5-A1A1-448CB15A6C1A}" destId="{B490444A-5BAF-4086-A57D-7FE57BFFC5AE}" srcOrd="1" destOrd="0" presId="urn:microsoft.com/office/officeart/2005/8/layout/vList2"/>
    <dgm:cxn modelId="{7EB78BDD-9342-48B6-BDB6-CDA5B4FC3764}" type="presParOf" srcId="{11B2D332-0F94-45B5-A1A1-448CB15A6C1A}" destId="{CE58C15B-704E-41BE-8B74-BB83FC642325}" srcOrd="2" destOrd="0" presId="urn:microsoft.com/office/officeart/2005/8/layout/vList2"/>
    <dgm:cxn modelId="{352C35ED-18B0-455B-A2E9-E09490A38CAA}" type="presParOf" srcId="{11B2D332-0F94-45B5-A1A1-448CB15A6C1A}" destId="{65BDA88F-C83F-4527-9DFF-43462258C95C}" srcOrd="3" destOrd="0" presId="urn:microsoft.com/office/officeart/2005/8/layout/vList2"/>
    <dgm:cxn modelId="{E82BE89A-5467-4322-A92D-39E24694DEA7}" type="presParOf" srcId="{11B2D332-0F94-45B5-A1A1-448CB15A6C1A}" destId="{8D608052-1F73-4900-BF14-DCC627D7D1C5}" srcOrd="4" destOrd="0" presId="urn:microsoft.com/office/officeart/2005/8/layout/vList2"/>
    <dgm:cxn modelId="{2E6D1B61-ECF4-48A9-815E-EE6A883B06D8}" type="presParOf" srcId="{11B2D332-0F94-45B5-A1A1-448CB15A6C1A}" destId="{9E04C191-1CEE-4223-8988-03D70A5635F7}" srcOrd="5" destOrd="0" presId="urn:microsoft.com/office/officeart/2005/8/layout/vList2"/>
    <dgm:cxn modelId="{32D47FDD-BEC5-46BD-B224-36DC9EC97374}" type="presParOf" srcId="{11B2D332-0F94-45B5-A1A1-448CB15A6C1A}" destId="{FC8019C2-FBD1-4A3E-A6CC-815782D2CA97}" srcOrd="6" destOrd="0" presId="urn:microsoft.com/office/officeart/2005/8/layout/vList2"/>
    <dgm:cxn modelId="{5A4EE23C-4510-4282-ADA3-97DDBDDFDE29}" type="presParOf" srcId="{11B2D332-0F94-45B5-A1A1-448CB15A6C1A}" destId="{0586E09C-AB53-4FE1-8558-CEF8EBBAD58B}" srcOrd="7" destOrd="0" presId="urn:microsoft.com/office/officeart/2005/8/layout/vList2"/>
    <dgm:cxn modelId="{E323A21E-BC45-4F12-84C1-B282648CEF09}" type="presParOf" srcId="{11B2D332-0F94-45B5-A1A1-448CB15A6C1A}" destId="{32AEB692-37B5-4D85-99E1-0860C97E0357}" srcOrd="8" destOrd="0" presId="urn:microsoft.com/office/officeart/2005/8/layout/vList2"/>
    <dgm:cxn modelId="{D00DF05A-8BD5-4101-9681-C69535357735}" type="presParOf" srcId="{11B2D332-0F94-45B5-A1A1-448CB15A6C1A}" destId="{E9B6C4EE-A3E0-41CA-9395-CBFF8A705E03}" srcOrd="9" destOrd="0" presId="urn:microsoft.com/office/officeart/2005/8/layout/vList2"/>
    <dgm:cxn modelId="{51C106CC-596B-4ADE-A1E9-93D98E4B53E1}" type="presParOf" srcId="{11B2D332-0F94-45B5-A1A1-448CB15A6C1A}" destId="{27EB98EB-4E0D-411C-A576-CE437AA85E01}" srcOrd="10" destOrd="0" presId="urn:microsoft.com/office/officeart/2005/8/layout/vList2"/>
    <dgm:cxn modelId="{C9FB5F32-115B-458F-BF9E-9CBA2F53ACF6}" type="presParOf" srcId="{11B2D332-0F94-45B5-A1A1-448CB15A6C1A}" destId="{9E093F87-EE28-425D-A92C-D1A1699F3BE1}" srcOrd="11" destOrd="0" presId="urn:microsoft.com/office/officeart/2005/8/layout/vList2"/>
    <dgm:cxn modelId="{6606BB88-4BB9-4C1B-A5B8-0D34CA6166F8}" type="presParOf" srcId="{11B2D332-0F94-45B5-A1A1-448CB15A6C1A}" destId="{CE3EBC09-47E2-42A6-A144-D6320270BF83}" srcOrd="12" destOrd="0" presId="urn:microsoft.com/office/officeart/2005/8/layout/vList2"/>
    <dgm:cxn modelId="{28715F78-BE2D-4D0A-B717-CA152CC0D76B}" type="presParOf" srcId="{11B2D332-0F94-45B5-A1A1-448CB15A6C1A}" destId="{AFB50F6B-87D1-4075-BB0B-0FE0D54B7342}" srcOrd="13" destOrd="0" presId="urn:microsoft.com/office/officeart/2005/8/layout/vList2"/>
    <dgm:cxn modelId="{BD8CB214-BFD1-486B-BD96-03935DC48DC2}" type="presParOf" srcId="{11B2D332-0F94-45B5-A1A1-448CB15A6C1A}" destId="{A46EC191-EBB3-4D9C-86D8-CEBD945DF1FF}" srcOrd="14" destOrd="0" presId="urn:microsoft.com/office/officeart/2005/8/layout/vList2"/>
    <dgm:cxn modelId="{FC7DEE04-6F6E-4E99-B892-634A5ED4260D}" type="presParOf" srcId="{11B2D332-0F94-45B5-A1A1-448CB15A6C1A}" destId="{7A976E08-37C9-4F61-8C76-CD1C70581274}" srcOrd="15" destOrd="0" presId="urn:microsoft.com/office/officeart/2005/8/layout/vList2"/>
    <dgm:cxn modelId="{565B9FEB-6843-4646-8E72-E54D01D58B0A}" type="presParOf" srcId="{11B2D332-0F94-45B5-A1A1-448CB15A6C1A}" destId="{22760316-3B39-4EDB-AC5E-F1DE955B5E69}" srcOrd="16" destOrd="0" presId="urn:microsoft.com/office/officeart/2005/8/layout/vList2"/>
  </dgm:cxnLst>
  <dgm:bg>
    <a:solidFill>
      <a:schemeClr val="accent6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861A03-25EA-47A3-ABCA-600FF394350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B06638E-FF03-4CE7-948E-34B4668CC51B}">
      <dgm:prSet/>
      <dgm:spPr/>
      <dgm:t>
        <a:bodyPr/>
        <a:lstStyle/>
        <a:p>
          <a:r>
            <a:rPr lang="en-AU"/>
            <a:t>At least 50% of total marks</a:t>
          </a:r>
          <a:endParaRPr lang="en-US"/>
        </a:p>
      </dgm:t>
    </dgm:pt>
    <dgm:pt modelId="{FB63E4B8-BCC8-4BD1-A603-F46FDF38536C}" type="parTrans" cxnId="{66A95B48-0712-4008-8864-EFCCA4246CCC}">
      <dgm:prSet/>
      <dgm:spPr/>
      <dgm:t>
        <a:bodyPr/>
        <a:lstStyle/>
        <a:p>
          <a:endParaRPr lang="en-US"/>
        </a:p>
      </dgm:t>
    </dgm:pt>
    <dgm:pt modelId="{D3C7A88D-427F-4005-8C61-019A2979BDD3}" type="sibTrans" cxnId="{66A95B48-0712-4008-8864-EFCCA4246CCC}">
      <dgm:prSet/>
      <dgm:spPr/>
      <dgm:t>
        <a:bodyPr/>
        <a:lstStyle/>
        <a:p>
          <a:endParaRPr lang="en-US"/>
        </a:p>
      </dgm:t>
    </dgm:pt>
    <dgm:pt modelId="{35DF0B8A-BC55-4D54-9957-04FA32073A31}">
      <dgm:prSet/>
      <dgm:spPr/>
      <dgm:t>
        <a:bodyPr/>
        <a:lstStyle/>
        <a:p>
          <a:r>
            <a:rPr lang="en-AU" dirty="0"/>
            <a:t>Submit ALL assessments</a:t>
          </a:r>
          <a:endParaRPr lang="en-US" dirty="0"/>
        </a:p>
      </dgm:t>
    </dgm:pt>
    <dgm:pt modelId="{21C9F428-EA2B-45E6-9F6A-0F68A1D848E6}" type="parTrans" cxnId="{80BBA028-C898-4F56-8B20-AB6B19A22146}">
      <dgm:prSet/>
      <dgm:spPr/>
      <dgm:t>
        <a:bodyPr/>
        <a:lstStyle/>
        <a:p>
          <a:endParaRPr lang="en-US"/>
        </a:p>
      </dgm:t>
    </dgm:pt>
    <dgm:pt modelId="{2F6C14D0-31EC-4EE9-BBEB-4AA54EE94409}" type="sibTrans" cxnId="{80BBA028-C898-4F56-8B20-AB6B19A22146}">
      <dgm:prSet/>
      <dgm:spPr/>
      <dgm:t>
        <a:bodyPr/>
        <a:lstStyle/>
        <a:p>
          <a:endParaRPr lang="en-US"/>
        </a:p>
      </dgm:t>
    </dgm:pt>
    <dgm:pt modelId="{4FECC020-8585-4312-81EC-5536A28922E2}">
      <dgm:prSet/>
      <dgm:spPr/>
      <dgm:t>
        <a:bodyPr/>
        <a:lstStyle/>
        <a:p>
          <a:r>
            <a:rPr lang="en-AU" dirty="0"/>
            <a:t>Attend and contribute to at least 10 workshops – I will take attendance in the workshop each week</a:t>
          </a:r>
          <a:endParaRPr lang="en-US" dirty="0"/>
        </a:p>
      </dgm:t>
    </dgm:pt>
    <dgm:pt modelId="{79D0ACF8-520E-46A3-971E-F53D419F21E7}" type="parTrans" cxnId="{43ADE88B-6365-40D4-BB9F-19E77F6263B2}">
      <dgm:prSet/>
      <dgm:spPr/>
      <dgm:t>
        <a:bodyPr/>
        <a:lstStyle/>
        <a:p>
          <a:endParaRPr lang="en-US"/>
        </a:p>
      </dgm:t>
    </dgm:pt>
    <dgm:pt modelId="{BA5B899F-404F-46BC-93A9-1A4A2D326D13}" type="sibTrans" cxnId="{43ADE88B-6365-40D4-BB9F-19E77F6263B2}">
      <dgm:prSet/>
      <dgm:spPr/>
      <dgm:t>
        <a:bodyPr/>
        <a:lstStyle/>
        <a:p>
          <a:endParaRPr lang="en-US"/>
        </a:p>
      </dgm:t>
    </dgm:pt>
    <dgm:pt modelId="{93E5DB59-8006-449A-AFDD-AE8AD24D46A7}">
      <dgm:prSet/>
      <dgm:spPr/>
      <dgm:t>
        <a:bodyPr/>
        <a:lstStyle/>
        <a:p>
          <a:r>
            <a:rPr lang="en-AU" dirty="0"/>
            <a:t>If you’re unwell, contact me before the workshop. Please get a medical certificate</a:t>
          </a:r>
          <a:endParaRPr lang="en-US" dirty="0"/>
        </a:p>
      </dgm:t>
    </dgm:pt>
    <dgm:pt modelId="{44531607-1E38-4049-90E8-8F130D0BB0EC}" type="parTrans" cxnId="{41A60245-42BC-47AE-8054-FED146EC958B}">
      <dgm:prSet/>
      <dgm:spPr/>
      <dgm:t>
        <a:bodyPr/>
        <a:lstStyle/>
        <a:p>
          <a:endParaRPr lang="en-US"/>
        </a:p>
      </dgm:t>
    </dgm:pt>
    <dgm:pt modelId="{B7AB9F1A-39B7-4819-ABBE-C1F1335F5157}" type="sibTrans" cxnId="{41A60245-42BC-47AE-8054-FED146EC958B}">
      <dgm:prSet/>
      <dgm:spPr/>
      <dgm:t>
        <a:bodyPr/>
        <a:lstStyle/>
        <a:p>
          <a:endParaRPr lang="en-US"/>
        </a:p>
      </dgm:t>
    </dgm:pt>
    <dgm:pt modelId="{C4D2804D-C531-46F1-87FD-F26DE5C2E8D8}">
      <dgm:prSet/>
      <dgm:spPr/>
      <dgm:t>
        <a:bodyPr/>
        <a:lstStyle/>
        <a:p>
          <a:r>
            <a:rPr lang="en-AU" dirty="0"/>
            <a:t>Use of AI is strictly forbidden in the unit</a:t>
          </a:r>
          <a:endParaRPr lang="en-US" dirty="0"/>
        </a:p>
      </dgm:t>
    </dgm:pt>
    <dgm:pt modelId="{184B52C0-5107-45D2-8554-80D8018255B0}" type="parTrans" cxnId="{A19392B9-D2F4-4EEE-9616-D0FE276BBC4F}">
      <dgm:prSet/>
      <dgm:spPr/>
      <dgm:t>
        <a:bodyPr/>
        <a:lstStyle/>
        <a:p>
          <a:endParaRPr lang="en-AU"/>
        </a:p>
      </dgm:t>
    </dgm:pt>
    <dgm:pt modelId="{969EC678-3F4C-42DD-8F70-0407FC02E824}" type="sibTrans" cxnId="{A19392B9-D2F4-4EEE-9616-D0FE276BBC4F}">
      <dgm:prSet/>
      <dgm:spPr/>
      <dgm:t>
        <a:bodyPr/>
        <a:lstStyle/>
        <a:p>
          <a:endParaRPr lang="en-AU"/>
        </a:p>
      </dgm:t>
    </dgm:pt>
    <dgm:pt modelId="{B554A6E3-86BB-4CD7-B942-F84AF285550C}" type="pres">
      <dgm:prSet presAssocID="{80861A03-25EA-47A3-ABCA-600FF394350B}" presName="linear" presStyleCnt="0">
        <dgm:presLayoutVars>
          <dgm:animLvl val="lvl"/>
          <dgm:resizeHandles val="exact"/>
        </dgm:presLayoutVars>
      </dgm:prSet>
      <dgm:spPr/>
    </dgm:pt>
    <dgm:pt modelId="{E2664CFC-E017-4FE6-9434-D8ABB923E01F}" type="pres">
      <dgm:prSet presAssocID="{EB06638E-FF03-4CE7-948E-34B4668CC51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B9DC105-9D43-486B-A75A-082283FB7C9E}" type="pres">
      <dgm:prSet presAssocID="{D3C7A88D-427F-4005-8C61-019A2979BDD3}" presName="spacer" presStyleCnt="0"/>
      <dgm:spPr/>
    </dgm:pt>
    <dgm:pt modelId="{046DB430-40E3-4ACC-9068-C833EF020792}" type="pres">
      <dgm:prSet presAssocID="{35DF0B8A-BC55-4D54-9957-04FA32073A3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DCD51DA-952F-49CA-9B02-B426792E2F6D}" type="pres">
      <dgm:prSet presAssocID="{2F6C14D0-31EC-4EE9-BBEB-4AA54EE94409}" presName="spacer" presStyleCnt="0"/>
      <dgm:spPr/>
    </dgm:pt>
    <dgm:pt modelId="{DF5CA590-FE06-41E0-A095-401AB65754CA}" type="pres">
      <dgm:prSet presAssocID="{4FECC020-8585-4312-81EC-5536A28922E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AB57319-7B5F-4161-9555-0864E508399A}" type="pres">
      <dgm:prSet presAssocID="{BA5B899F-404F-46BC-93A9-1A4A2D326D13}" presName="spacer" presStyleCnt="0"/>
      <dgm:spPr/>
    </dgm:pt>
    <dgm:pt modelId="{DE954615-578A-4C70-AE3E-87179CB02AE7}" type="pres">
      <dgm:prSet presAssocID="{93E5DB59-8006-449A-AFDD-AE8AD24D46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8126266-172D-438A-A8F9-5D5EAB515017}" type="pres">
      <dgm:prSet presAssocID="{B7AB9F1A-39B7-4819-ABBE-C1F1335F5157}" presName="spacer" presStyleCnt="0"/>
      <dgm:spPr/>
    </dgm:pt>
    <dgm:pt modelId="{E761679D-EB3B-4756-958A-2688341AE794}" type="pres">
      <dgm:prSet presAssocID="{C4D2804D-C531-46F1-87FD-F26DE5C2E8D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0BBA028-C898-4F56-8B20-AB6B19A22146}" srcId="{80861A03-25EA-47A3-ABCA-600FF394350B}" destId="{35DF0B8A-BC55-4D54-9957-04FA32073A31}" srcOrd="1" destOrd="0" parTransId="{21C9F428-EA2B-45E6-9F6A-0F68A1D848E6}" sibTransId="{2F6C14D0-31EC-4EE9-BBEB-4AA54EE94409}"/>
    <dgm:cxn modelId="{CCA2C52B-A5A0-4C1D-9D75-DD31A30CB199}" type="presOf" srcId="{C4D2804D-C531-46F1-87FD-F26DE5C2E8D8}" destId="{E761679D-EB3B-4756-958A-2688341AE794}" srcOrd="0" destOrd="0" presId="urn:microsoft.com/office/officeart/2005/8/layout/vList2"/>
    <dgm:cxn modelId="{CB138632-5A4C-4608-BEFF-E386C4303ACE}" type="presOf" srcId="{35DF0B8A-BC55-4D54-9957-04FA32073A31}" destId="{046DB430-40E3-4ACC-9068-C833EF020792}" srcOrd="0" destOrd="0" presId="urn:microsoft.com/office/officeart/2005/8/layout/vList2"/>
    <dgm:cxn modelId="{41A60245-42BC-47AE-8054-FED146EC958B}" srcId="{80861A03-25EA-47A3-ABCA-600FF394350B}" destId="{93E5DB59-8006-449A-AFDD-AE8AD24D46A7}" srcOrd="3" destOrd="0" parTransId="{44531607-1E38-4049-90E8-8F130D0BB0EC}" sibTransId="{B7AB9F1A-39B7-4819-ABBE-C1F1335F5157}"/>
    <dgm:cxn modelId="{66A95B48-0712-4008-8864-EFCCA4246CCC}" srcId="{80861A03-25EA-47A3-ABCA-600FF394350B}" destId="{EB06638E-FF03-4CE7-948E-34B4668CC51B}" srcOrd="0" destOrd="0" parTransId="{FB63E4B8-BCC8-4BD1-A603-F46FDF38536C}" sibTransId="{D3C7A88D-427F-4005-8C61-019A2979BDD3}"/>
    <dgm:cxn modelId="{6DEE2C4D-29A5-4EFF-8454-1C2E9EA1AD6C}" type="presOf" srcId="{80861A03-25EA-47A3-ABCA-600FF394350B}" destId="{B554A6E3-86BB-4CD7-B942-F84AF285550C}" srcOrd="0" destOrd="0" presId="urn:microsoft.com/office/officeart/2005/8/layout/vList2"/>
    <dgm:cxn modelId="{FF75E87F-6229-4820-9B1C-6199E7D54A29}" type="presOf" srcId="{EB06638E-FF03-4CE7-948E-34B4668CC51B}" destId="{E2664CFC-E017-4FE6-9434-D8ABB923E01F}" srcOrd="0" destOrd="0" presId="urn:microsoft.com/office/officeart/2005/8/layout/vList2"/>
    <dgm:cxn modelId="{43ADE88B-6365-40D4-BB9F-19E77F6263B2}" srcId="{80861A03-25EA-47A3-ABCA-600FF394350B}" destId="{4FECC020-8585-4312-81EC-5536A28922E2}" srcOrd="2" destOrd="0" parTransId="{79D0ACF8-520E-46A3-971E-F53D419F21E7}" sibTransId="{BA5B899F-404F-46BC-93A9-1A4A2D326D13}"/>
    <dgm:cxn modelId="{4ADDE4B3-BD7F-457D-A135-88985DEF70BE}" type="presOf" srcId="{93E5DB59-8006-449A-AFDD-AE8AD24D46A7}" destId="{DE954615-578A-4C70-AE3E-87179CB02AE7}" srcOrd="0" destOrd="0" presId="urn:microsoft.com/office/officeart/2005/8/layout/vList2"/>
    <dgm:cxn modelId="{A19392B9-D2F4-4EEE-9616-D0FE276BBC4F}" srcId="{80861A03-25EA-47A3-ABCA-600FF394350B}" destId="{C4D2804D-C531-46F1-87FD-F26DE5C2E8D8}" srcOrd="4" destOrd="0" parTransId="{184B52C0-5107-45D2-8554-80D8018255B0}" sibTransId="{969EC678-3F4C-42DD-8F70-0407FC02E824}"/>
    <dgm:cxn modelId="{5D9E8AF6-FAD8-4E4C-A2C8-9067BCC636F4}" type="presOf" srcId="{4FECC020-8585-4312-81EC-5536A28922E2}" destId="{DF5CA590-FE06-41E0-A095-401AB65754CA}" srcOrd="0" destOrd="0" presId="urn:microsoft.com/office/officeart/2005/8/layout/vList2"/>
    <dgm:cxn modelId="{E4CDFA6C-EE9D-4402-9FD0-2FFAD0BA0562}" type="presParOf" srcId="{B554A6E3-86BB-4CD7-B942-F84AF285550C}" destId="{E2664CFC-E017-4FE6-9434-D8ABB923E01F}" srcOrd="0" destOrd="0" presId="urn:microsoft.com/office/officeart/2005/8/layout/vList2"/>
    <dgm:cxn modelId="{AAEC0DB7-D7EE-4974-8096-A095E74937D3}" type="presParOf" srcId="{B554A6E3-86BB-4CD7-B942-F84AF285550C}" destId="{5B9DC105-9D43-486B-A75A-082283FB7C9E}" srcOrd="1" destOrd="0" presId="urn:microsoft.com/office/officeart/2005/8/layout/vList2"/>
    <dgm:cxn modelId="{D0B7C8BF-D75D-4785-B9F1-42BC0274E735}" type="presParOf" srcId="{B554A6E3-86BB-4CD7-B942-F84AF285550C}" destId="{046DB430-40E3-4ACC-9068-C833EF020792}" srcOrd="2" destOrd="0" presId="urn:microsoft.com/office/officeart/2005/8/layout/vList2"/>
    <dgm:cxn modelId="{3BEA1088-61EE-40E3-BD27-7C50AD96A49D}" type="presParOf" srcId="{B554A6E3-86BB-4CD7-B942-F84AF285550C}" destId="{5DCD51DA-952F-49CA-9B02-B426792E2F6D}" srcOrd="3" destOrd="0" presId="urn:microsoft.com/office/officeart/2005/8/layout/vList2"/>
    <dgm:cxn modelId="{2ADD461B-F3B8-4DD4-874A-37BB6F5C52AB}" type="presParOf" srcId="{B554A6E3-86BB-4CD7-B942-F84AF285550C}" destId="{DF5CA590-FE06-41E0-A095-401AB65754CA}" srcOrd="4" destOrd="0" presId="urn:microsoft.com/office/officeart/2005/8/layout/vList2"/>
    <dgm:cxn modelId="{098C7CB2-4768-4B41-BBD7-5B050226FEB5}" type="presParOf" srcId="{B554A6E3-86BB-4CD7-B942-F84AF285550C}" destId="{DAB57319-7B5F-4161-9555-0864E508399A}" srcOrd="5" destOrd="0" presId="urn:microsoft.com/office/officeart/2005/8/layout/vList2"/>
    <dgm:cxn modelId="{4F7E71DD-98EF-4806-9712-0ABF42951D05}" type="presParOf" srcId="{B554A6E3-86BB-4CD7-B942-F84AF285550C}" destId="{DE954615-578A-4C70-AE3E-87179CB02AE7}" srcOrd="6" destOrd="0" presId="urn:microsoft.com/office/officeart/2005/8/layout/vList2"/>
    <dgm:cxn modelId="{554BC8D3-E8FC-4CE6-B171-0C94FC616671}" type="presParOf" srcId="{B554A6E3-86BB-4CD7-B942-F84AF285550C}" destId="{A8126266-172D-438A-A8F9-5D5EAB515017}" srcOrd="7" destOrd="0" presId="urn:microsoft.com/office/officeart/2005/8/layout/vList2"/>
    <dgm:cxn modelId="{0C98C503-2741-460C-AEEA-A18A2F71DDB5}" type="presParOf" srcId="{B554A6E3-86BB-4CD7-B942-F84AF285550C}" destId="{E761679D-EB3B-4756-958A-2688341AE79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DA8AF6-75F8-4F28-BD28-00D9890CC11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B935603-F05D-4B82-87CC-3290F86D49EA}">
      <dgm:prSet/>
      <dgm:spPr/>
      <dgm:t>
        <a:bodyPr/>
        <a:lstStyle/>
        <a:p>
          <a:r>
            <a:rPr lang="en-AU" dirty="0"/>
            <a:t>Email – reply within 48 hours on weekdays (some weekends I will be offline; reply Monday morning)</a:t>
          </a:r>
          <a:endParaRPr lang="en-US" dirty="0"/>
        </a:p>
      </dgm:t>
    </dgm:pt>
    <dgm:pt modelId="{BCAAC07A-B812-492E-9E89-6AF1BF9948D8}" type="parTrans" cxnId="{9329A48C-6016-4807-A700-EDE5040BD18B}">
      <dgm:prSet/>
      <dgm:spPr/>
      <dgm:t>
        <a:bodyPr/>
        <a:lstStyle/>
        <a:p>
          <a:endParaRPr lang="en-US"/>
        </a:p>
      </dgm:t>
    </dgm:pt>
    <dgm:pt modelId="{7D76B474-BB2E-41EE-9D81-686106E51907}" type="sibTrans" cxnId="{9329A48C-6016-4807-A700-EDE5040BD18B}">
      <dgm:prSet/>
      <dgm:spPr/>
      <dgm:t>
        <a:bodyPr/>
        <a:lstStyle/>
        <a:p>
          <a:endParaRPr lang="en-US"/>
        </a:p>
      </dgm:t>
    </dgm:pt>
    <dgm:pt modelId="{85100FF4-B521-434C-BED6-EABC417997F1}">
      <dgm:prSet/>
      <dgm:spPr/>
      <dgm:t>
        <a:bodyPr/>
        <a:lstStyle/>
        <a:p>
          <a:r>
            <a:rPr lang="en-AU" dirty="0"/>
            <a:t>Marking turnaround of 15 working days (working days exclude weekends and public holidays)</a:t>
          </a:r>
          <a:endParaRPr lang="en-US" dirty="0"/>
        </a:p>
      </dgm:t>
    </dgm:pt>
    <dgm:pt modelId="{E956F43F-5E40-4E8F-B858-72BE4DD65288}" type="parTrans" cxnId="{06991C52-8A0F-474C-A2F6-78E01DD64564}">
      <dgm:prSet/>
      <dgm:spPr/>
      <dgm:t>
        <a:bodyPr/>
        <a:lstStyle/>
        <a:p>
          <a:endParaRPr lang="en-US"/>
        </a:p>
      </dgm:t>
    </dgm:pt>
    <dgm:pt modelId="{F73091F2-B286-4B94-9719-0D7A9C042919}" type="sibTrans" cxnId="{06991C52-8A0F-474C-A2F6-78E01DD64564}">
      <dgm:prSet/>
      <dgm:spPr/>
      <dgm:t>
        <a:bodyPr/>
        <a:lstStyle/>
        <a:p>
          <a:endParaRPr lang="en-US"/>
        </a:p>
      </dgm:t>
    </dgm:pt>
    <dgm:pt modelId="{17AC766D-CA50-4D86-965C-DA058C6F699D}">
      <dgm:prSet/>
      <dgm:spPr/>
      <dgm:t>
        <a:bodyPr/>
        <a:lstStyle/>
        <a:p>
          <a:r>
            <a:rPr lang="en-AU"/>
            <a:t>Face-to-face meetings</a:t>
          </a:r>
          <a:endParaRPr lang="en-US"/>
        </a:p>
      </dgm:t>
    </dgm:pt>
    <dgm:pt modelId="{61F3B367-E2DD-4E5A-B43A-F10BE826ECD1}" type="parTrans" cxnId="{17EA90DD-6280-4607-B042-1F4B2816F58D}">
      <dgm:prSet/>
      <dgm:spPr/>
      <dgm:t>
        <a:bodyPr/>
        <a:lstStyle/>
        <a:p>
          <a:endParaRPr lang="en-US"/>
        </a:p>
      </dgm:t>
    </dgm:pt>
    <dgm:pt modelId="{EFB74913-CDFB-46CB-827C-D2D206575AF9}" type="sibTrans" cxnId="{17EA90DD-6280-4607-B042-1F4B2816F58D}">
      <dgm:prSet/>
      <dgm:spPr/>
      <dgm:t>
        <a:bodyPr/>
        <a:lstStyle/>
        <a:p>
          <a:endParaRPr lang="en-US"/>
        </a:p>
      </dgm:t>
    </dgm:pt>
    <dgm:pt modelId="{1F9E6DE4-72AE-4248-8F4D-A086EB2457C3}">
      <dgm:prSet/>
      <dgm:spPr/>
      <dgm:t>
        <a:bodyPr/>
        <a:lstStyle/>
        <a:p>
          <a:r>
            <a:rPr lang="en-AU"/>
            <a:t>Support when you need it </a:t>
          </a:r>
          <a:endParaRPr lang="en-US"/>
        </a:p>
      </dgm:t>
    </dgm:pt>
    <dgm:pt modelId="{6AD1122F-7E3B-457B-BEA1-FFDD5684BB2D}" type="parTrans" cxnId="{7FC2147D-DEAF-4F9D-AA79-919EB1AF9047}">
      <dgm:prSet/>
      <dgm:spPr/>
      <dgm:t>
        <a:bodyPr/>
        <a:lstStyle/>
        <a:p>
          <a:endParaRPr lang="en-US"/>
        </a:p>
      </dgm:t>
    </dgm:pt>
    <dgm:pt modelId="{9D36B985-BE69-4E18-AB03-7BEF79221203}" type="sibTrans" cxnId="{7FC2147D-DEAF-4F9D-AA79-919EB1AF9047}">
      <dgm:prSet/>
      <dgm:spPr/>
      <dgm:t>
        <a:bodyPr/>
        <a:lstStyle/>
        <a:p>
          <a:endParaRPr lang="en-US"/>
        </a:p>
      </dgm:t>
    </dgm:pt>
    <dgm:pt modelId="{89F3A750-C4CE-41DE-8EFA-C71C3408FDBE}" type="pres">
      <dgm:prSet presAssocID="{E0DA8AF6-75F8-4F28-BD28-00D9890CC11E}" presName="linear" presStyleCnt="0">
        <dgm:presLayoutVars>
          <dgm:animLvl val="lvl"/>
          <dgm:resizeHandles val="exact"/>
        </dgm:presLayoutVars>
      </dgm:prSet>
      <dgm:spPr/>
    </dgm:pt>
    <dgm:pt modelId="{2731DB48-2808-423C-8AF0-C0B8A29297FA}" type="pres">
      <dgm:prSet presAssocID="{4B935603-F05D-4B82-87CC-3290F86D49E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DADD741-28CA-468E-ACB1-E741F6287C60}" type="pres">
      <dgm:prSet presAssocID="{7D76B474-BB2E-41EE-9D81-686106E51907}" presName="spacer" presStyleCnt="0"/>
      <dgm:spPr/>
    </dgm:pt>
    <dgm:pt modelId="{9F62B21C-6B5F-4FD4-9EB3-C766ACB5999E}" type="pres">
      <dgm:prSet presAssocID="{85100FF4-B521-434C-BED6-EABC417997F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6871653-EAB5-4C76-8FE0-883C6AD768C5}" type="pres">
      <dgm:prSet presAssocID="{F73091F2-B286-4B94-9719-0D7A9C042919}" presName="spacer" presStyleCnt="0"/>
      <dgm:spPr/>
    </dgm:pt>
    <dgm:pt modelId="{FB40C0CC-839F-4439-9011-1FEC809B3C48}" type="pres">
      <dgm:prSet presAssocID="{17AC766D-CA50-4D86-965C-DA058C6F69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9FD938F-B90A-48DD-A19F-A2539AFAD3C1}" type="pres">
      <dgm:prSet presAssocID="{EFB74913-CDFB-46CB-827C-D2D206575AF9}" presName="spacer" presStyleCnt="0"/>
      <dgm:spPr/>
    </dgm:pt>
    <dgm:pt modelId="{703C61B7-D64D-4B25-9BFB-DEFAA8FC7F3A}" type="pres">
      <dgm:prSet presAssocID="{1F9E6DE4-72AE-4248-8F4D-A086EB2457C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C7A6402-6E90-4792-A17C-BBA2184C15F8}" type="presOf" srcId="{1F9E6DE4-72AE-4248-8F4D-A086EB2457C3}" destId="{703C61B7-D64D-4B25-9BFB-DEFAA8FC7F3A}" srcOrd="0" destOrd="0" presId="urn:microsoft.com/office/officeart/2005/8/layout/vList2"/>
    <dgm:cxn modelId="{D026C303-2AE5-4D7B-85C3-A63683E26CD4}" type="presOf" srcId="{E0DA8AF6-75F8-4F28-BD28-00D9890CC11E}" destId="{89F3A750-C4CE-41DE-8EFA-C71C3408FDBE}" srcOrd="0" destOrd="0" presId="urn:microsoft.com/office/officeart/2005/8/layout/vList2"/>
    <dgm:cxn modelId="{06991C52-8A0F-474C-A2F6-78E01DD64564}" srcId="{E0DA8AF6-75F8-4F28-BD28-00D9890CC11E}" destId="{85100FF4-B521-434C-BED6-EABC417997F1}" srcOrd="1" destOrd="0" parTransId="{E956F43F-5E40-4E8F-B858-72BE4DD65288}" sibTransId="{F73091F2-B286-4B94-9719-0D7A9C042919}"/>
    <dgm:cxn modelId="{7FC2147D-DEAF-4F9D-AA79-919EB1AF9047}" srcId="{E0DA8AF6-75F8-4F28-BD28-00D9890CC11E}" destId="{1F9E6DE4-72AE-4248-8F4D-A086EB2457C3}" srcOrd="3" destOrd="0" parTransId="{6AD1122F-7E3B-457B-BEA1-FFDD5684BB2D}" sibTransId="{9D36B985-BE69-4E18-AB03-7BEF79221203}"/>
    <dgm:cxn modelId="{03D74383-18A2-4789-B6CA-B6E158B9884A}" type="presOf" srcId="{17AC766D-CA50-4D86-965C-DA058C6F699D}" destId="{FB40C0CC-839F-4439-9011-1FEC809B3C48}" srcOrd="0" destOrd="0" presId="urn:microsoft.com/office/officeart/2005/8/layout/vList2"/>
    <dgm:cxn modelId="{9329A48C-6016-4807-A700-EDE5040BD18B}" srcId="{E0DA8AF6-75F8-4F28-BD28-00D9890CC11E}" destId="{4B935603-F05D-4B82-87CC-3290F86D49EA}" srcOrd="0" destOrd="0" parTransId="{BCAAC07A-B812-492E-9E89-6AF1BF9948D8}" sibTransId="{7D76B474-BB2E-41EE-9D81-686106E51907}"/>
    <dgm:cxn modelId="{1A4AB796-ADE2-40D5-AB61-04C5A2EECDE7}" type="presOf" srcId="{4B935603-F05D-4B82-87CC-3290F86D49EA}" destId="{2731DB48-2808-423C-8AF0-C0B8A29297FA}" srcOrd="0" destOrd="0" presId="urn:microsoft.com/office/officeart/2005/8/layout/vList2"/>
    <dgm:cxn modelId="{17EA90DD-6280-4607-B042-1F4B2816F58D}" srcId="{E0DA8AF6-75F8-4F28-BD28-00D9890CC11E}" destId="{17AC766D-CA50-4D86-965C-DA058C6F699D}" srcOrd="2" destOrd="0" parTransId="{61F3B367-E2DD-4E5A-B43A-F10BE826ECD1}" sibTransId="{EFB74913-CDFB-46CB-827C-D2D206575AF9}"/>
    <dgm:cxn modelId="{D31B94F4-7636-48C1-A3CF-9782E0C04B0E}" type="presOf" srcId="{85100FF4-B521-434C-BED6-EABC417997F1}" destId="{9F62B21C-6B5F-4FD4-9EB3-C766ACB5999E}" srcOrd="0" destOrd="0" presId="urn:microsoft.com/office/officeart/2005/8/layout/vList2"/>
    <dgm:cxn modelId="{5FEB6F61-3579-4BC0-8717-3233FBFA927D}" type="presParOf" srcId="{89F3A750-C4CE-41DE-8EFA-C71C3408FDBE}" destId="{2731DB48-2808-423C-8AF0-C0B8A29297FA}" srcOrd="0" destOrd="0" presId="urn:microsoft.com/office/officeart/2005/8/layout/vList2"/>
    <dgm:cxn modelId="{F089E708-4B93-4C19-9636-05436F69CB82}" type="presParOf" srcId="{89F3A750-C4CE-41DE-8EFA-C71C3408FDBE}" destId="{7DADD741-28CA-468E-ACB1-E741F6287C60}" srcOrd="1" destOrd="0" presId="urn:microsoft.com/office/officeart/2005/8/layout/vList2"/>
    <dgm:cxn modelId="{6E321D64-DB7C-4187-976C-FE353DCA9C18}" type="presParOf" srcId="{89F3A750-C4CE-41DE-8EFA-C71C3408FDBE}" destId="{9F62B21C-6B5F-4FD4-9EB3-C766ACB5999E}" srcOrd="2" destOrd="0" presId="urn:microsoft.com/office/officeart/2005/8/layout/vList2"/>
    <dgm:cxn modelId="{81380D5B-AB38-45D9-AFF1-BE9FAB22ED5D}" type="presParOf" srcId="{89F3A750-C4CE-41DE-8EFA-C71C3408FDBE}" destId="{46871653-EAB5-4C76-8FE0-883C6AD768C5}" srcOrd="3" destOrd="0" presId="urn:microsoft.com/office/officeart/2005/8/layout/vList2"/>
    <dgm:cxn modelId="{AE627069-25A9-4936-B360-859D847CBC1E}" type="presParOf" srcId="{89F3A750-C4CE-41DE-8EFA-C71C3408FDBE}" destId="{FB40C0CC-839F-4439-9011-1FEC809B3C48}" srcOrd="4" destOrd="0" presId="urn:microsoft.com/office/officeart/2005/8/layout/vList2"/>
    <dgm:cxn modelId="{3370D80E-6D5D-42D1-AF31-F803D551FB9A}" type="presParOf" srcId="{89F3A750-C4CE-41DE-8EFA-C71C3408FDBE}" destId="{E9FD938F-B90A-48DD-A19F-A2539AFAD3C1}" srcOrd="5" destOrd="0" presId="urn:microsoft.com/office/officeart/2005/8/layout/vList2"/>
    <dgm:cxn modelId="{44F9A050-CC60-4C53-81CA-916695565CE3}" type="presParOf" srcId="{89F3A750-C4CE-41DE-8EFA-C71C3408FDBE}" destId="{703C61B7-D64D-4B25-9BFB-DEFAA8FC7F3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417C62-6060-49A0-8554-0161CD2CB10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6E9E9BB-9164-414C-B140-C8DFE89C493F}">
      <dgm:prSet/>
      <dgm:spPr/>
      <dgm:t>
        <a:bodyPr/>
        <a:lstStyle/>
        <a:p>
          <a:r>
            <a:rPr lang="en-US" dirty="0"/>
            <a:t>Introduce yourself</a:t>
          </a:r>
        </a:p>
      </dgm:t>
    </dgm:pt>
    <dgm:pt modelId="{733240EA-ED76-4DA3-A989-33757F41D17B}" type="parTrans" cxnId="{D1DCE31E-AA2E-44DD-AC0B-B012684E37DC}">
      <dgm:prSet/>
      <dgm:spPr/>
      <dgm:t>
        <a:bodyPr/>
        <a:lstStyle/>
        <a:p>
          <a:endParaRPr lang="en-US"/>
        </a:p>
      </dgm:t>
    </dgm:pt>
    <dgm:pt modelId="{D5DFFB33-4566-44EA-A0DD-906D2E098FBA}" type="sibTrans" cxnId="{D1DCE31E-AA2E-44DD-AC0B-B012684E37DC}">
      <dgm:prSet/>
      <dgm:spPr/>
      <dgm:t>
        <a:bodyPr/>
        <a:lstStyle/>
        <a:p>
          <a:endParaRPr lang="en-US"/>
        </a:p>
      </dgm:t>
    </dgm:pt>
    <dgm:pt modelId="{BC32BEC7-B5AB-4105-93F1-544BE6D0BDA1}">
      <dgm:prSet/>
      <dgm:spPr/>
      <dgm:t>
        <a:bodyPr/>
        <a:lstStyle/>
        <a:p>
          <a:r>
            <a:rPr lang="en-AU" dirty="0"/>
            <a:t>If you had to take 5 things to a desert island, what would they be?</a:t>
          </a:r>
          <a:endParaRPr lang="en-US" dirty="0"/>
        </a:p>
      </dgm:t>
    </dgm:pt>
    <dgm:pt modelId="{3AE4FCBD-8F29-413A-9846-CAABF6D7AA40}" type="parTrans" cxnId="{901F5AD5-524A-4B3A-8E64-E04E9B6AF766}">
      <dgm:prSet/>
      <dgm:spPr/>
      <dgm:t>
        <a:bodyPr/>
        <a:lstStyle/>
        <a:p>
          <a:endParaRPr lang="en-US"/>
        </a:p>
      </dgm:t>
    </dgm:pt>
    <dgm:pt modelId="{7384C8FB-EFBF-4C0B-B04C-4D611EC3304D}" type="sibTrans" cxnId="{901F5AD5-524A-4B3A-8E64-E04E9B6AF766}">
      <dgm:prSet/>
      <dgm:spPr/>
      <dgm:t>
        <a:bodyPr/>
        <a:lstStyle/>
        <a:p>
          <a:endParaRPr lang="en-US"/>
        </a:p>
      </dgm:t>
    </dgm:pt>
    <dgm:pt modelId="{87001B11-E834-4896-87AA-D6D641464264}">
      <dgm:prSet/>
      <dgm:spPr/>
      <dgm:t>
        <a:bodyPr/>
        <a:lstStyle/>
        <a:p>
          <a:r>
            <a:rPr lang="en-US" dirty="0"/>
            <a:t>Hear from everyone in your group</a:t>
          </a:r>
        </a:p>
      </dgm:t>
    </dgm:pt>
    <dgm:pt modelId="{D8B696CF-D073-428A-93C2-D897A6DDCDB9}" type="parTrans" cxnId="{27E97C7A-C683-45BF-8E8A-B871B11E3E02}">
      <dgm:prSet/>
      <dgm:spPr/>
      <dgm:t>
        <a:bodyPr/>
        <a:lstStyle/>
        <a:p>
          <a:endParaRPr lang="en-US"/>
        </a:p>
      </dgm:t>
    </dgm:pt>
    <dgm:pt modelId="{DE9FD072-40CD-42D9-AA77-99737BB0B560}" type="sibTrans" cxnId="{27E97C7A-C683-45BF-8E8A-B871B11E3E02}">
      <dgm:prSet/>
      <dgm:spPr/>
      <dgm:t>
        <a:bodyPr/>
        <a:lstStyle/>
        <a:p>
          <a:endParaRPr lang="en-US"/>
        </a:p>
      </dgm:t>
    </dgm:pt>
    <dgm:pt modelId="{236251B4-B45A-4FD1-A075-C4F49EDB3D66}">
      <dgm:prSet/>
      <dgm:spPr/>
      <dgm:t>
        <a:bodyPr/>
        <a:lstStyle/>
        <a:p>
          <a:r>
            <a:rPr lang="en-US" dirty="0"/>
            <a:t>Group: Choose your favourite answers</a:t>
          </a:r>
        </a:p>
      </dgm:t>
    </dgm:pt>
    <dgm:pt modelId="{3E611522-0054-4AFC-ABDB-D903D0632846}" type="parTrans" cxnId="{CC261714-553D-43CE-AC9A-6A85A0AD89FE}">
      <dgm:prSet/>
      <dgm:spPr/>
      <dgm:t>
        <a:bodyPr/>
        <a:lstStyle/>
        <a:p>
          <a:endParaRPr lang="en-AU"/>
        </a:p>
      </dgm:t>
    </dgm:pt>
    <dgm:pt modelId="{CC318327-4AFA-4E4E-B838-790DF21520FD}" type="sibTrans" cxnId="{CC261714-553D-43CE-AC9A-6A85A0AD89FE}">
      <dgm:prSet/>
      <dgm:spPr/>
      <dgm:t>
        <a:bodyPr/>
        <a:lstStyle/>
        <a:p>
          <a:endParaRPr lang="en-AU"/>
        </a:p>
      </dgm:t>
    </dgm:pt>
    <dgm:pt modelId="{5F11E244-AACE-4A97-B31E-0433ADAEB70E}" type="pres">
      <dgm:prSet presAssocID="{CF417C62-6060-49A0-8554-0161CD2CB10D}" presName="linear" presStyleCnt="0">
        <dgm:presLayoutVars>
          <dgm:animLvl val="lvl"/>
          <dgm:resizeHandles val="exact"/>
        </dgm:presLayoutVars>
      </dgm:prSet>
      <dgm:spPr/>
    </dgm:pt>
    <dgm:pt modelId="{5AF09C65-41D5-4B77-86C9-84A003B914EE}" type="pres">
      <dgm:prSet presAssocID="{86E9E9BB-9164-414C-B140-C8DFE89C493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9D6A44F-C515-4CB8-A0D2-C892B7A401F5}" type="pres">
      <dgm:prSet presAssocID="{D5DFFB33-4566-44EA-A0DD-906D2E098FBA}" presName="spacer" presStyleCnt="0"/>
      <dgm:spPr/>
    </dgm:pt>
    <dgm:pt modelId="{2AA24C76-5506-47E3-8E36-D8BCA1FAC926}" type="pres">
      <dgm:prSet presAssocID="{BC32BEC7-B5AB-4105-93F1-544BE6D0BDA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E7C5A7F-2E37-4DFE-B880-5421E2F1E44F}" type="pres">
      <dgm:prSet presAssocID="{7384C8FB-EFBF-4C0B-B04C-4D611EC3304D}" presName="spacer" presStyleCnt="0"/>
      <dgm:spPr/>
    </dgm:pt>
    <dgm:pt modelId="{027D72CC-210A-4B10-8D98-0BD48B5284E3}" type="pres">
      <dgm:prSet presAssocID="{87001B11-E834-4896-87AA-D6D64146426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3A050AF-AB57-4BF6-9CB3-AF801BB2604C}" type="pres">
      <dgm:prSet presAssocID="{DE9FD072-40CD-42D9-AA77-99737BB0B560}" presName="spacer" presStyleCnt="0"/>
      <dgm:spPr/>
    </dgm:pt>
    <dgm:pt modelId="{37416D43-4422-4962-A37A-02CE838DFDE7}" type="pres">
      <dgm:prSet presAssocID="{236251B4-B45A-4FD1-A075-C4F49EDB3D6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C261714-553D-43CE-AC9A-6A85A0AD89FE}" srcId="{CF417C62-6060-49A0-8554-0161CD2CB10D}" destId="{236251B4-B45A-4FD1-A075-C4F49EDB3D66}" srcOrd="3" destOrd="0" parTransId="{3E611522-0054-4AFC-ABDB-D903D0632846}" sibTransId="{CC318327-4AFA-4E4E-B838-790DF21520FD}"/>
    <dgm:cxn modelId="{D1DCE31E-AA2E-44DD-AC0B-B012684E37DC}" srcId="{CF417C62-6060-49A0-8554-0161CD2CB10D}" destId="{86E9E9BB-9164-414C-B140-C8DFE89C493F}" srcOrd="0" destOrd="0" parTransId="{733240EA-ED76-4DA3-A989-33757F41D17B}" sibTransId="{D5DFFB33-4566-44EA-A0DD-906D2E098FBA}"/>
    <dgm:cxn modelId="{C60BB227-03DB-4262-B372-AF2088259F07}" type="presOf" srcId="{236251B4-B45A-4FD1-A075-C4F49EDB3D66}" destId="{37416D43-4422-4962-A37A-02CE838DFDE7}" srcOrd="0" destOrd="0" presId="urn:microsoft.com/office/officeart/2005/8/layout/vList2"/>
    <dgm:cxn modelId="{31505A66-0DAC-47D0-B2CD-7CB3E0F5A3CE}" type="presOf" srcId="{87001B11-E834-4896-87AA-D6D641464264}" destId="{027D72CC-210A-4B10-8D98-0BD48B5284E3}" srcOrd="0" destOrd="0" presId="urn:microsoft.com/office/officeart/2005/8/layout/vList2"/>
    <dgm:cxn modelId="{34142C67-5524-4D39-89A0-A8C7369090D1}" type="presOf" srcId="{CF417C62-6060-49A0-8554-0161CD2CB10D}" destId="{5F11E244-AACE-4A97-B31E-0433ADAEB70E}" srcOrd="0" destOrd="0" presId="urn:microsoft.com/office/officeart/2005/8/layout/vList2"/>
    <dgm:cxn modelId="{27E97C7A-C683-45BF-8E8A-B871B11E3E02}" srcId="{CF417C62-6060-49A0-8554-0161CD2CB10D}" destId="{87001B11-E834-4896-87AA-D6D641464264}" srcOrd="2" destOrd="0" parTransId="{D8B696CF-D073-428A-93C2-D897A6DDCDB9}" sibTransId="{DE9FD072-40CD-42D9-AA77-99737BB0B560}"/>
    <dgm:cxn modelId="{F3497B8C-5476-460E-B0E2-C457EDF113CB}" type="presOf" srcId="{86E9E9BB-9164-414C-B140-C8DFE89C493F}" destId="{5AF09C65-41D5-4B77-86C9-84A003B914EE}" srcOrd="0" destOrd="0" presId="urn:microsoft.com/office/officeart/2005/8/layout/vList2"/>
    <dgm:cxn modelId="{E3D70796-1FD2-4DF8-972A-EBCB48EFF368}" type="presOf" srcId="{BC32BEC7-B5AB-4105-93F1-544BE6D0BDA1}" destId="{2AA24C76-5506-47E3-8E36-D8BCA1FAC926}" srcOrd="0" destOrd="0" presId="urn:microsoft.com/office/officeart/2005/8/layout/vList2"/>
    <dgm:cxn modelId="{901F5AD5-524A-4B3A-8E64-E04E9B6AF766}" srcId="{CF417C62-6060-49A0-8554-0161CD2CB10D}" destId="{BC32BEC7-B5AB-4105-93F1-544BE6D0BDA1}" srcOrd="1" destOrd="0" parTransId="{3AE4FCBD-8F29-413A-9846-CAABF6D7AA40}" sibTransId="{7384C8FB-EFBF-4C0B-B04C-4D611EC3304D}"/>
    <dgm:cxn modelId="{65C156EE-8630-45FD-BB85-23D0A6C1517B}" type="presParOf" srcId="{5F11E244-AACE-4A97-B31E-0433ADAEB70E}" destId="{5AF09C65-41D5-4B77-86C9-84A003B914EE}" srcOrd="0" destOrd="0" presId="urn:microsoft.com/office/officeart/2005/8/layout/vList2"/>
    <dgm:cxn modelId="{6C5D9F97-EA94-420F-BF8E-7DA1071062CA}" type="presParOf" srcId="{5F11E244-AACE-4A97-B31E-0433ADAEB70E}" destId="{B9D6A44F-C515-4CB8-A0D2-C892B7A401F5}" srcOrd="1" destOrd="0" presId="urn:microsoft.com/office/officeart/2005/8/layout/vList2"/>
    <dgm:cxn modelId="{F5820F48-719F-4C4E-867D-632FE71C31F8}" type="presParOf" srcId="{5F11E244-AACE-4A97-B31E-0433ADAEB70E}" destId="{2AA24C76-5506-47E3-8E36-D8BCA1FAC926}" srcOrd="2" destOrd="0" presId="urn:microsoft.com/office/officeart/2005/8/layout/vList2"/>
    <dgm:cxn modelId="{6D47C33C-52DD-4E54-84EB-1BDD290606C9}" type="presParOf" srcId="{5F11E244-AACE-4A97-B31E-0433ADAEB70E}" destId="{BE7C5A7F-2E37-4DFE-B880-5421E2F1E44F}" srcOrd="3" destOrd="0" presId="urn:microsoft.com/office/officeart/2005/8/layout/vList2"/>
    <dgm:cxn modelId="{16811507-647F-4A20-B514-643FDC2E4192}" type="presParOf" srcId="{5F11E244-AACE-4A97-B31E-0433ADAEB70E}" destId="{027D72CC-210A-4B10-8D98-0BD48B5284E3}" srcOrd="4" destOrd="0" presId="urn:microsoft.com/office/officeart/2005/8/layout/vList2"/>
    <dgm:cxn modelId="{9CF6D56F-FB72-4CDD-AFD6-7EC7594E1981}" type="presParOf" srcId="{5F11E244-AACE-4A97-B31E-0433ADAEB70E}" destId="{B3A050AF-AB57-4BF6-9CB3-AF801BB2604C}" srcOrd="5" destOrd="0" presId="urn:microsoft.com/office/officeart/2005/8/layout/vList2"/>
    <dgm:cxn modelId="{A672170B-35E4-4055-841C-DD63DE1A0DA7}" type="presParOf" srcId="{5F11E244-AACE-4A97-B31E-0433ADAEB70E}" destId="{37416D43-4422-4962-A37A-02CE838DFDE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D9D7CEA-9BEC-4AB2-B9ED-4AE2070DF87C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0ECAA07-E02F-46D5-8B00-20ED4BA23817}">
      <dgm:prSet/>
      <dgm:spPr/>
      <dgm:t>
        <a:bodyPr/>
        <a:lstStyle/>
        <a:p>
          <a:r>
            <a:rPr lang="en-US" dirty="0"/>
            <a:t>What does the term ‘career’ mean:</a:t>
          </a:r>
        </a:p>
      </dgm:t>
    </dgm:pt>
    <dgm:pt modelId="{D8D674F7-E910-4058-81CD-65A1665A57DA}" type="parTrans" cxnId="{28896BD5-7EC9-4228-8CA3-1BBEF7AA17E0}">
      <dgm:prSet/>
      <dgm:spPr/>
      <dgm:t>
        <a:bodyPr/>
        <a:lstStyle/>
        <a:p>
          <a:endParaRPr lang="en-US"/>
        </a:p>
      </dgm:t>
    </dgm:pt>
    <dgm:pt modelId="{C65BB4F8-B12E-481F-AE34-131817FE1F0D}" type="sibTrans" cxnId="{28896BD5-7EC9-4228-8CA3-1BBEF7AA17E0}">
      <dgm:prSet/>
      <dgm:spPr/>
      <dgm:t>
        <a:bodyPr/>
        <a:lstStyle/>
        <a:p>
          <a:endParaRPr lang="en-US"/>
        </a:p>
      </dgm:t>
    </dgm:pt>
    <dgm:pt modelId="{18BEDC88-1827-4F4C-B8D9-9DD23D4DF122}">
      <dgm:prSet/>
      <dgm:spPr/>
      <dgm:t>
        <a:bodyPr/>
        <a:lstStyle/>
        <a:p>
          <a:r>
            <a:rPr lang="en-US" dirty="0"/>
            <a:t>- To me?</a:t>
          </a:r>
        </a:p>
      </dgm:t>
    </dgm:pt>
    <dgm:pt modelId="{AA7A689A-F6DA-4591-8819-1A4875BE286E}" type="parTrans" cxnId="{559678BF-E9B6-46D6-9954-4EDA22D9BA1D}">
      <dgm:prSet/>
      <dgm:spPr/>
      <dgm:t>
        <a:bodyPr/>
        <a:lstStyle/>
        <a:p>
          <a:endParaRPr lang="en-US"/>
        </a:p>
      </dgm:t>
    </dgm:pt>
    <dgm:pt modelId="{613E252B-F7DD-48BB-AACE-91CD0E645DAD}" type="sibTrans" cxnId="{559678BF-E9B6-46D6-9954-4EDA22D9BA1D}">
      <dgm:prSet/>
      <dgm:spPr/>
      <dgm:t>
        <a:bodyPr/>
        <a:lstStyle/>
        <a:p>
          <a:endParaRPr lang="en-US"/>
        </a:p>
      </dgm:t>
    </dgm:pt>
    <dgm:pt modelId="{95FADEFE-070C-4EEE-8CC6-E144C5D44AB3}">
      <dgm:prSet/>
      <dgm:spPr/>
      <dgm:t>
        <a:bodyPr/>
        <a:lstStyle/>
        <a:p>
          <a:r>
            <a:rPr lang="en-US" dirty="0"/>
            <a:t>- In a globalizing world?</a:t>
          </a:r>
        </a:p>
      </dgm:t>
    </dgm:pt>
    <dgm:pt modelId="{51811327-6BAC-4965-8C37-E1036B9F64EF}" type="parTrans" cxnId="{68D10F53-4E7C-400A-92FA-0BDB875F0805}">
      <dgm:prSet/>
      <dgm:spPr/>
      <dgm:t>
        <a:bodyPr/>
        <a:lstStyle/>
        <a:p>
          <a:endParaRPr lang="en-US"/>
        </a:p>
      </dgm:t>
    </dgm:pt>
    <dgm:pt modelId="{530E2A2E-FE2C-4016-BC69-E9EAFB5A54D5}" type="sibTrans" cxnId="{68D10F53-4E7C-400A-92FA-0BDB875F0805}">
      <dgm:prSet/>
      <dgm:spPr/>
      <dgm:t>
        <a:bodyPr/>
        <a:lstStyle/>
        <a:p>
          <a:endParaRPr lang="en-US"/>
        </a:p>
      </dgm:t>
    </dgm:pt>
    <dgm:pt modelId="{1AF61026-64A1-482C-8211-9617B1235FEE}">
      <dgm:prSet/>
      <dgm:spPr/>
      <dgm:t>
        <a:bodyPr/>
        <a:lstStyle/>
        <a:p>
          <a:r>
            <a:rPr lang="en-AU" dirty="0"/>
            <a:t>- In my local context (country/city/community)? </a:t>
          </a:r>
          <a:endParaRPr lang="en-US" dirty="0"/>
        </a:p>
      </dgm:t>
    </dgm:pt>
    <dgm:pt modelId="{68C0C9DC-10EF-415B-B61F-D09EADB15C0D}" type="parTrans" cxnId="{77B5B649-7E3D-427B-B572-EFFCB76438EB}">
      <dgm:prSet/>
      <dgm:spPr/>
      <dgm:t>
        <a:bodyPr/>
        <a:lstStyle/>
        <a:p>
          <a:endParaRPr lang="en-AU"/>
        </a:p>
      </dgm:t>
    </dgm:pt>
    <dgm:pt modelId="{62EDAD65-2CB9-4ACB-9C88-B4338AA966DC}" type="sibTrans" cxnId="{77B5B649-7E3D-427B-B572-EFFCB76438EB}">
      <dgm:prSet/>
      <dgm:spPr/>
      <dgm:t>
        <a:bodyPr/>
        <a:lstStyle/>
        <a:p>
          <a:endParaRPr lang="en-AU"/>
        </a:p>
      </dgm:t>
    </dgm:pt>
    <dgm:pt modelId="{3D8633A7-F2D7-402D-AB5D-9C9962A98AA5}">
      <dgm:prSet/>
      <dgm:spPr/>
      <dgm:t>
        <a:bodyPr/>
        <a:lstStyle/>
        <a:p>
          <a:r>
            <a:rPr lang="en-AU" dirty="0"/>
            <a:t>- In my life? </a:t>
          </a:r>
          <a:endParaRPr lang="en-US" dirty="0"/>
        </a:p>
      </dgm:t>
    </dgm:pt>
    <dgm:pt modelId="{764B97A9-BF9E-437E-B6F9-1E68C35B1F35}" type="parTrans" cxnId="{7E0DEDFA-B5DA-42E2-B0F1-532805C8406B}">
      <dgm:prSet/>
      <dgm:spPr/>
      <dgm:t>
        <a:bodyPr/>
        <a:lstStyle/>
        <a:p>
          <a:endParaRPr lang="en-AU"/>
        </a:p>
      </dgm:t>
    </dgm:pt>
    <dgm:pt modelId="{0540F048-1C35-439D-A46B-5BAF4E75BFEB}" type="sibTrans" cxnId="{7E0DEDFA-B5DA-42E2-B0F1-532805C8406B}">
      <dgm:prSet/>
      <dgm:spPr/>
      <dgm:t>
        <a:bodyPr/>
        <a:lstStyle/>
        <a:p>
          <a:endParaRPr lang="en-AU"/>
        </a:p>
      </dgm:t>
    </dgm:pt>
    <dgm:pt modelId="{38579EFD-2796-4670-A18A-324EEB49116D}" type="pres">
      <dgm:prSet presAssocID="{8D9D7CEA-9BEC-4AB2-B9ED-4AE2070DF87C}" presName="vert0" presStyleCnt="0">
        <dgm:presLayoutVars>
          <dgm:dir/>
          <dgm:animOne val="branch"/>
          <dgm:animLvl val="lvl"/>
        </dgm:presLayoutVars>
      </dgm:prSet>
      <dgm:spPr/>
    </dgm:pt>
    <dgm:pt modelId="{6E4A9306-4610-4E35-9D32-8186082BB95E}" type="pres">
      <dgm:prSet presAssocID="{E0ECAA07-E02F-46D5-8B00-20ED4BA23817}" presName="thickLine" presStyleLbl="alignNode1" presStyleIdx="0" presStyleCnt="5"/>
      <dgm:spPr/>
    </dgm:pt>
    <dgm:pt modelId="{8D3B5819-CF52-4F0F-9B3E-7B50BE976B3E}" type="pres">
      <dgm:prSet presAssocID="{E0ECAA07-E02F-46D5-8B00-20ED4BA23817}" presName="horz1" presStyleCnt="0"/>
      <dgm:spPr/>
    </dgm:pt>
    <dgm:pt modelId="{B45337C4-A118-4C27-A10A-B2E29E5BA40A}" type="pres">
      <dgm:prSet presAssocID="{E0ECAA07-E02F-46D5-8B00-20ED4BA23817}" presName="tx1" presStyleLbl="revTx" presStyleIdx="0" presStyleCnt="5"/>
      <dgm:spPr/>
    </dgm:pt>
    <dgm:pt modelId="{753F7BA8-7273-4992-92CE-C6188EDDC6DD}" type="pres">
      <dgm:prSet presAssocID="{E0ECAA07-E02F-46D5-8B00-20ED4BA23817}" presName="vert1" presStyleCnt="0"/>
      <dgm:spPr/>
    </dgm:pt>
    <dgm:pt modelId="{A874D81E-9F42-44CE-894C-614CB7BF2D39}" type="pres">
      <dgm:prSet presAssocID="{18BEDC88-1827-4F4C-B8D9-9DD23D4DF122}" presName="thickLine" presStyleLbl="alignNode1" presStyleIdx="1" presStyleCnt="5"/>
      <dgm:spPr/>
    </dgm:pt>
    <dgm:pt modelId="{1096A179-B93A-4400-8193-28059CE425A2}" type="pres">
      <dgm:prSet presAssocID="{18BEDC88-1827-4F4C-B8D9-9DD23D4DF122}" presName="horz1" presStyleCnt="0"/>
      <dgm:spPr/>
    </dgm:pt>
    <dgm:pt modelId="{F5F383BB-67CC-4966-8E8F-6EE145AFB591}" type="pres">
      <dgm:prSet presAssocID="{18BEDC88-1827-4F4C-B8D9-9DD23D4DF122}" presName="tx1" presStyleLbl="revTx" presStyleIdx="1" presStyleCnt="5"/>
      <dgm:spPr/>
    </dgm:pt>
    <dgm:pt modelId="{0C6D57E3-F5F6-4C96-96D4-172FE8EBA763}" type="pres">
      <dgm:prSet presAssocID="{18BEDC88-1827-4F4C-B8D9-9DD23D4DF122}" presName="vert1" presStyleCnt="0"/>
      <dgm:spPr/>
    </dgm:pt>
    <dgm:pt modelId="{E6CFBD75-A069-4B80-81C9-5C614667601A}" type="pres">
      <dgm:prSet presAssocID="{95FADEFE-070C-4EEE-8CC6-E144C5D44AB3}" presName="thickLine" presStyleLbl="alignNode1" presStyleIdx="2" presStyleCnt="5"/>
      <dgm:spPr/>
    </dgm:pt>
    <dgm:pt modelId="{021A65F0-80A4-4FB1-A441-919F1B68EEC7}" type="pres">
      <dgm:prSet presAssocID="{95FADEFE-070C-4EEE-8CC6-E144C5D44AB3}" presName="horz1" presStyleCnt="0"/>
      <dgm:spPr/>
    </dgm:pt>
    <dgm:pt modelId="{FEFB41CA-EC4F-4992-84CA-C041016227AF}" type="pres">
      <dgm:prSet presAssocID="{95FADEFE-070C-4EEE-8CC6-E144C5D44AB3}" presName="tx1" presStyleLbl="revTx" presStyleIdx="2" presStyleCnt="5"/>
      <dgm:spPr/>
    </dgm:pt>
    <dgm:pt modelId="{21D77B1B-78D0-4087-8088-19AF0D247774}" type="pres">
      <dgm:prSet presAssocID="{95FADEFE-070C-4EEE-8CC6-E144C5D44AB3}" presName="vert1" presStyleCnt="0"/>
      <dgm:spPr/>
    </dgm:pt>
    <dgm:pt modelId="{A90F5989-215E-4C31-9294-056878D32261}" type="pres">
      <dgm:prSet presAssocID="{1AF61026-64A1-482C-8211-9617B1235FEE}" presName="thickLine" presStyleLbl="alignNode1" presStyleIdx="3" presStyleCnt="5"/>
      <dgm:spPr/>
    </dgm:pt>
    <dgm:pt modelId="{4D83B783-209A-4959-8037-753623D06133}" type="pres">
      <dgm:prSet presAssocID="{1AF61026-64A1-482C-8211-9617B1235FEE}" presName="horz1" presStyleCnt="0"/>
      <dgm:spPr/>
    </dgm:pt>
    <dgm:pt modelId="{CFAAEAA3-FF58-41E7-B35E-6D137F5364D1}" type="pres">
      <dgm:prSet presAssocID="{1AF61026-64A1-482C-8211-9617B1235FEE}" presName="tx1" presStyleLbl="revTx" presStyleIdx="3" presStyleCnt="5"/>
      <dgm:spPr/>
    </dgm:pt>
    <dgm:pt modelId="{8815638C-B222-45AB-A88D-8084BC5CCC6B}" type="pres">
      <dgm:prSet presAssocID="{1AF61026-64A1-482C-8211-9617B1235FEE}" presName="vert1" presStyleCnt="0"/>
      <dgm:spPr/>
    </dgm:pt>
    <dgm:pt modelId="{AC9DE6CB-E778-4C28-99B5-A1E5392206EE}" type="pres">
      <dgm:prSet presAssocID="{3D8633A7-F2D7-402D-AB5D-9C9962A98AA5}" presName="thickLine" presStyleLbl="alignNode1" presStyleIdx="4" presStyleCnt="5"/>
      <dgm:spPr/>
    </dgm:pt>
    <dgm:pt modelId="{3D0EE94C-C17E-4A91-B398-773EAE1D92DB}" type="pres">
      <dgm:prSet presAssocID="{3D8633A7-F2D7-402D-AB5D-9C9962A98AA5}" presName="horz1" presStyleCnt="0"/>
      <dgm:spPr/>
    </dgm:pt>
    <dgm:pt modelId="{7150EBEE-C5D7-47EE-92FE-7CAF3145CE0C}" type="pres">
      <dgm:prSet presAssocID="{3D8633A7-F2D7-402D-AB5D-9C9962A98AA5}" presName="tx1" presStyleLbl="revTx" presStyleIdx="4" presStyleCnt="5"/>
      <dgm:spPr/>
    </dgm:pt>
    <dgm:pt modelId="{FA8E6731-FE40-4657-B3EE-D9F9E556DB7E}" type="pres">
      <dgm:prSet presAssocID="{3D8633A7-F2D7-402D-AB5D-9C9962A98AA5}" presName="vert1" presStyleCnt="0"/>
      <dgm:spPr/>
    </dgm:pt>
  </dgm:ptLst>
  <dgm:cxnLst>
    <dgm:cxn modelId="{43FC4A11-D141-4D76-9BAB-12B95FDFF531}" type="presOf" srcId="{E0ECAA07-E02F-46D5-8B00-20ED4BA23817}" destId="{B45337C4-A118-4C27-A10A-B2E29E5BA40A}" srcOrd="0" destOrd="0" presId="urn:microsoft.com/office/officeart/2008/layout/LinedList"/>
    <dgm:cxn modelId="{A238F011-68B6-481A-87D7-6D12B2FC3C12}" type="presOf" srcId="{3D8633A7-F2D7-402D-AB5D-9C9962A98AA5}" destId="{7150EBEE-C5D7-47EE-92FE-7CAF3145CE0C}" srcOrd="0" destOrd="0" presId="urn:microsoft.com/office/officeart/2008/layout/LinedList"/>
    <dgm:cxn modelId="{10E2C162-B022-41EB-9A85-56D07C462C38}" type="presOf" srcId="{8D9D7CEA-9BEC-4AB2-B9ED-4AE2070DF87C}" destId="{38579EFD-2796-4670-A18A-324EEB49116D}" srcOrd="0" destOrd="0" presId="urn:microsoft.com/office/officeart/2008/layout/LinedList"/>
    <dgm:cxn modelId="{CF965363-F63E-4A1A-804D-DF53E7B99353}" type="presOf" srcId="{95FADEFE-070C-4EEE-8CC6-E144C5D44AB3}" destId="{FEFB41CA-EC4F-4992-84CA-C041016227AF}" srcOrd="0" destOrd="0" presId="urn:microsoft.com/office/officeart/2008/layout/LinedList"/>
    <dgm:cxn modelId="{77B5B649-7E3D-427B-B572-EFFCB76438EB}" srcId="{8D9D7CEA-9BEC-4AB2-B9ED-4AE2070DF87C}" destId="{1AF61026-64A1-482C-8211-9617B1235FEE}" srcOrd="3" destOrd="0" parTransId="{68C0C9DC-10EF-415B-B61F-D09EADB15C0D}" sibTransId="{62EDAD65-2CB9-4ACB-9C88-B4338AA966DC}"/>
    <dgm:cxn modelId="{68D10F53-4E7C-400A-92FA-0BDB875F0805}" srcId="{8D9D7CEA-9BEC-4AB2-B9ED-4AE2070DF87C}" destId="{95FADEFE-070C-4EEE-8CC6-E144C5D44AB3}" srcOrd="2" destOrd="0" parTransId="{51811327-6BAC-4965-8C37-E1036B9F64EF}" sibTransId="{530E2A2E-FE2C-4016-BC69-E9EAFB5A54D5}"/>
    <dgm:cxn modelId="{DE3B31AB-9F80-451D-9730-4451B08D9FA8}" type="presOf" srcId="{18BEDC88-1827-4F4C-B8D9-9DD23D4DF122}" destId="{F5F383BB-67CC-4966-8E8F-6EE145AFB591}" srcOrd="0" destOrd="0" presId="urn:microsoft.com/office/officeart/2008/layout/LinedList"/>
    <dgm:cxn modelId="{559678BF-E9B6-46D6-9954-4EDA22D9BA1D}" srcId="{8D9D7CEA-9BEC-4AB2-B9ED-4AE2070DF87C}" destId="{18BEDC88-1827-4F4C-B8D9-9DD23D4DF122}" srcOrd="1" destOrd="0" parTransId="{AA7A689A-F6DA-4591-8819-1A4875BE286E}" sibTransId="{613E252B-F7DD-48BB-AACE-91CD0E645DAD}"/>
    <dgm:cxn modelId="{5D7C88CE-FC9F-4F6E-99D2-159A5DB23781}" type="presOf" srcId="{1AF61026-64A1-482C-8211-9617B1235FEE}" destId="{CFAAEAA3-FF58-41E7-B35E-6D137F5364D1}" srcOrd="0" destOrd="0" presId="urn:microsoft.com/office/officeart/2008/layout/LinedList"/>
    <dgm:cxn modelId="{28896BD5-7EC9-4228-8CA3-1BBEF7AA17E0}" srcId="{8D9D7CEA-9BEC-4AB2-B9ED-4AE2070DF87C}" destId="{E0ECAA07-E02F-46D5-8B00-20ED4BA23817}" srcOrd="0" destOrd="0" parTransId="{D8D674F7-E910-4058-81CD-65A1665A57DA}" sibTransId="{C65BB4F8-B12E-481F-AE34-131817FE1F0D}"/>
    <dgm:cxn modelId="{7E0DEDFA-B5DA-42E2-B0F1-532805C8406B}" srcId="{8D9D7CEA-9BEC-4AB2-B9ED-4AE2070DF87C}" destId="{3D8633A7-F2D7-402D-AB5D-9C9962A98AA5}" srcOrd="4" destOrd="0" parTransId="{764B97A9-BF9E-437E-B6F9-1E68C35B1F35}" sibTransId="{0540F048-1C35-439D-A46B-5BAF4E75BFEB}"/>
    <dgm:cxn modelId="{3F92757E-8095-45A8-B326-69E7194BF53D}" type="presParOf" srcId="{38579EFD-2796-4670-A18A-324EEB49116D}" destId="{6E4A9306-4610-4E35-9D32-8186082BB95E}" srcOrd="0" destOrd="0" presId="urn:microsoft.com/office/officeart/2008/layout/LinedList"/>
    <dgm:cxn modelId="{3C769D95-05DC-48DA-B1FE-595ABF15AD66}" type="presParOf" srcId="{38579EFD-2796-4670-A18A-324EEB49116D}" destId="{8D3B5819-CF52-4F0F-9B3E-7B50BE976B3E}" srcOrd="1" destOrd="0" presId="urn:microsoft.com/office/officeart/2008/layout/LinedList"/>
    <dgm:cxn modelId="{7E29B21C-74AB-4FAD-899C-89670D459D50}" type="presParOf" srcId="{8D3B5819-CF52-4F0F-9B3E-7B50BE976B3E}" destId="{B45337C4-A118-4C27-A10A-B2E29E5BA40A}" srcOrd="0" destOrd="0" presId="urn:microsoft.com/office/officeart/2008/layout/LinedList"/>
    <dgm:cxn modelId="{0C7B9E13-DBD7-4B44-86DA-C456C21E3218}" type="presParOf" srcId="{8D3B5819-CF52-4F0F-9B3E-7B50BE976B3E}" destId="{753F7BA8-7273-4992-92CE-C6188EDDC6DD}" srcOrd="1" destOrd="0" presId="urn:microsoft.com/office/officeart/2008/layout/LinedList"/>
    <dgm:cxn modelId="{39C59DEE-AD33-41FC-9AAF-F54911581E00}" type="presParOf" srcId="{38579EFD-2796-4670-A18A-324EEB49116D}" destId="{A874D81E-9F42-44CE-894C-614CB7BF2D39}" srcOrd="2" destOrd="0" presId="urn:microsoft.com/office/officeart/2008/layout/LinedList"/>
    <dgm:cxn modelId="{466D0499-03F4-4275-9CFD-433FBECCE896}" type="presParOf" srcId="{38579EFD-2796-4670-A18A-324EEB49116D}" destId="{1096A179-B93A-4400-8193-28059CE425A2}" srcOrd="3" destOrd="0" presId="urn:microsoft.com/office/officeart/2008/layout/LinedList"/>
    <dgm:cxn modelId="{D086221C-CB20-4084-ACAD-CC61F77F0A4B}" type="presParOf" srcId="{1096A179-B93A-4400-8193-28059CE425A2}" destId="{F5F383BB-67CC-4966-8E8F-6EE145AFB591}" srcOrd="0" destOrd="0" presId="urn:microsoft.com/office/officeart/2008/layout/LinedList"/>
    <dgm:cxn modelId="{67230CD3-9F81-4BAB-9764-763FCE1AC110}" type="presParOf" srcId="{1096A179-B93A-4400-8193-28059CE425A2}" destId="{0C6D57E3-F5F6-4C96-96D4-172FE8EBA763}" srcOrd="1" destOrd="0" presId="urn:microsoft.com/office/officeart/2008/layout/LinedList"/>
    <dgm:cxn modelId="{3153C6AE-7B5C-48FC-ABE0-8E510DAFAAD4}" type="presParOf" srcId="{38579EFD-2796-4670-A18A-324EEB49116D}" destId="{E6CFBD75-A069-4B80-81C9-5C614667601A}" srcOrd="4" destOrd="0" presId="urn:microsoft.com/office/officeart/2008/layout/LinedList"/>
    <dgm:cxn modelId="{C54020FE-19E4-4BF6-A644-837157B882B7}" type="presParOf" srcId="{38579EFD-2796-4670-A18A-324EEB49116D}" destId="{021A65F0-80A4-4FB1-A441-919F1B68EEC7}" srcOrd="5" destOrd="0" presId="urn:microsoft.com/office/officeart/2008/layout/LinedList"/>
    <dgm:cxn modelId="{A4F97982-3BBF-44D7-A9BB-486CAAC040E6}" type="presParOf" srcId="{021A65F0-80A4-4FB1-A441-919F1B68EEC7}" destId="{FEFB41CA-EC4F-4992-84CA-C041016227AF}" srcOrd="0" destOrd="0" presId="urn:microsoft.com/office/officeart/2008/layout/LinedList"/>
    <dgm:cxn modelId="{7922971A-05D3-4036-9EB9-FF4DC91B3696}" type="presParOf" srcId="{021A65F0-80A4-4FB1-A441-919F1B68EEC7}" destId="{21D77B1B-78D0-4087-8088-19AF0D247774}" srcOrd="1" destOrd="0" presId="urn:microsoft.com/office/officeart/2008/layout/LinedList"/>
    <dgm:cxn modelId="{F5CFC28C-6520-41CA-A1CD-9BDD343C4717}" type="presParOf" srcId="{38579EFD-2796-4670-A18A-324EEB49116D}" destId="{A90F5989-215E-4C31-9294-056878D32261}" srcOrd="6" destOrd="0" presId="urn:microsoft.com/office/officeart/2008/layout/LinedList"/>
    <dgm:cxn modelId="{E30CD18E-381B-48A1-B2A7-ECC4228F5AF5}" type="presParOf" srcId="{38579EFD-2796-4670-A18A-324EEB49116D}" destId="{4D83B783-209A-4959-8037-753623D06133}" srcOrd="7" destOrd="0" presId="urn:microsoft.com/office/officeart/2008/layout/LinedList"/>
    <dgm:cxn modelId="{DE75C3C9-0822-4064-8ED3-331B64A0ED56}" type="presParOf" srcId="{4D83B783-209A-4959-8037-753623D06133}" destId="{CFAAEAA3-FF58-41E7-B35E-6D137F5364D1}" srcOrd="0" destOrd="0" presId="urn:microsoft.com/office/officeart/2008/layout/LinedList"/>
    <dgm:cxn modelId="{96784BD8-D3D0-435D-B219-36A0C84CE2BF}" type="presParOf" srcId="{4D83B783-209A-4959-8037-753623D06133}" destId="{8815638C-B222-45AB-A88D-8084BC5CCC6B}" srcOrd="1" destOrd="0" presId="urn:microsoft.com/office/officeart/2008/layout/LinedList"/>
    <dgm:cxn modelId="{8D034DCA-AFAF-439E-80D2-0C3D693AB55A}" type="presParOf" srcId="{38579EFD-2796-4670-A18A-324EEB49116D}" destId="{AC9DE6CB-E778-4C28-99B5-A1E5392206EE}" srcOrd="8" destOrd="0" presId="urn:microsoft.com/office/officeart/2008/layout/LinedList"/>
    <dgm:cxn modelId="{5F4E8C40-A4C3-4CFD-A930-980884D00779}" type="presParOf" srcId="{38579EFD-2796-4670-A18A-324EEB49116D}" destId="{3D0EE94C-C17E-4A91-B398-773EAE1D92DB}" srcOrd="9" destOrd="0" presId="urn:microsoft.com/office/officeart/2008/layout/LinedList"/>
    <dgm:cxn modelId="{CEF4190F-B21E-41E9-B25F-67D488564A15}" type="presParOf" srcId="{3D0EE94C-C17E-4A91-B398-773EAE1D92DB}" destId="{7150EBEE-C5D7-47EE-92FE-7CAF3145CE0C}" srcOrd="0" destOrd="0" presId="urn:microsoft.com/office/officeart/2008/layout/LinedList"/>
    <dgm:cxn modelId="{4C36BBD2-364F-40FE-9672-880B6D91FF59}" type="presParOf" srcId="{3D0EE94C-C17E-4A91-B398-773EAE1D92DB}" destId="{FA8E6731-FE40-4657-B3EE-D9F9E556DB7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D9D7CEA-9BEC-4AB2-B9ED-4AE2070DF87C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0ECAA07-E02F-46D5-8B00-20ED4BA23817}">
      <dgm:prSet/>
      <dgm:spPr/>
      <dgm:t>
        <a:bodyPr/>
        <a:lstStyle/>
        <a:p>
          <a:r>
            <a:rPr lang="en-US" dirty="0"/>
            <a:t>Share your answers with the person sitting next to you</a:t>
          </a:r>
        </a:p>
      </dgm:t>
    </dgm:pt>
    <dgm:pt modelId="{D8D674F7-E910-4058-81CD-65A1665A57DA}" type="parTrans" cxnId="{28896BD5-7EC9-4228-8CA3-1BBEF7AA17E0}">
      <dgm:prSet/>
      <dgm:spPr/>
      <dgm:t>
        <a:bodyPr/>
        <a:lstStyle/>
        <a:p>
          <a:endParaRPr lang="en-US"/>
        </a:p>
      </dgm:t>
    </dgm:pt>
    <dgm:pt modelId="{C65BB4F8-B12E-481F-AE34-131817FE1F0D}" type="sibTrans" cxnId="{28896BD5-7EC9-4228-8CA3-1BBEF7AA17E0}">
      <dgm:prSet/>
      <dgm:spPr/>
      <dgm:t>
        <a:bodyPr/>
        <a:lstStyle/>
        <a:p>
          <a:endParaRPr lang="en-US"/>
        </a:p>
      </dgm:t>
    </dgm:pt>
    <dgm:pt modelId="{18BEDC88-1827-4F4C-B8D9-9DD23D4DF122}">
      <dgm:prSet/>
      <dgm:spPr/>
      <dgm:t>
        <a:bodyPr/>
        <a:lstStyle/>
        <a:p>
          <a:r>
            <a:rPr lang="en-US" dirty="0"/>
            <a:t>Pairs: Share with the class</a:t>
          </a:r>
        </a:p>
      </dgm:t>
    </dgm:pt>
    <dgm:pt modelId="{AA7A689A-F6DA-4591-8819-1A4875BE286E}" type="parTrans" cxnId="{559678BF-E9B6-46D6-9954-4EDA22D9BA1D}">
      <dgm:prSet/>
      <dgm:spPr/>
      <dgm:t>
        <a:bodyPr/>
        <a:lstStyle/>
        <a:p>
          <a:endParaRPr lang="en-US"/>
        </a:p>
      </dgm:t>
    </dgm:pt>
    <dgm:pt modelId="{613E252B-F7DD-48BB-AACE-91CD0E645DAD}" type="sibTrans" cxnId="{559678BF-E9B6-46D6-9954-4EDA22D9BA1D}">
      <dgm:prSet/>
      <dgm:spPr/>
      <dgm:t>
        <a:bodyPr/>
        <a:lstStyle/>
        <a:p>
          <a:endParaRPr lang="en-US"/>
        </a:p>
      </dgm:t>
    </dgm:pt>
    <dgm:pt modelId="{95FADEFE-070C-4EEE-8CC6-E144C5D44AB3}">
      <dgm:prSet/>
      <dgm:spPr/>
      <dgm:t>
        <a:bodyPr/>
        <a:lstStyle/>
        <a:p>
          <a:r>
            <a:rPr lang="en-US" dirty="0"/>
            <a:t>Class discussion: </a:t>
          </a:r>
        </a:p>
      </dgm:t>
    </dgm:pt>
    <dgm:pt modelId="{51811327-6BAC-4965-8C37-E1036B9F64EF}" type="parTrans" cxnId="{68D10F53-4E7C-400A-92FA-0BDB875F0805}">
      <dgm:prSet/>
      <dgm:spPr/>
      <dgm:t>
        <a:bodyPr/>
        <a:lstStyle/>
        <a:p>
          <a:endParaRPr lang="en-US"/>
        </a:p>
      </dgm:t>
    </dgm:pt>
    <dgm:pt modelId="{530E2A2E-FE2C-4016-BC69-E9EAFB5A54D5}" type="sibTrans" cxnId="{68D10F53-4E7C-400A-92FA-0BDB875F0805}">
      <dgm:prSet/>
      <dgm:spPr/>
      <dgm:t>
        <a:bodyPr/>
        <a:lstStyle/>
        <a:p>
          <a:endParaRPr lang="en-US"/>
        </a:p>
      </dgm:t>
    </dgm:pt>
    <dgm:pt modelId="{1AF61026-64A1-482C-8211-9617B1235FEE}">
      <dgm:prSet/>
      <dgm:spPr/>
      <dgm:t>
        <a:bodyPr/>
        <a:lstStyle/>
        <a:p>
          <a:r>
            <a:rPr lang="en-US" dirty="0"/>
            <a:t>- What are your  thoughts, going into the unit? </a:t>
          </a:r>
        </a:p>
      </dgm:t>
    </dgm:pt>
    <dgm:pt modelId="{68C0C9DC-10EF-415B-B61F-D09EADB15C0D}" type="parTrans" cxnId="{77B5B649-7E3D-427B-B572-EFFCB76438EB}">
      <dgm:prSet/>
      <dgm:spPr/>
      <dgm:t>
        <a:bodyPr/>
        <a:lstStyle/>
        <a:p>
          <a:endParaRPr lang="en-AU"/>
        </a:p>
      </dgm:t>
    </dgm:pt>
    <dgm:pt modelId="{62EDAD65-2CB9-4ACB-9C88-B4338AA966DC}" type="sibTrans" cxnId="{77B5B649-7E3D-427B-B572-EFFCB76438EB}">
      <dgm:prSet/>
      <dgm:spPr/>
      <dgm:t>
        <a:bodyPr/>
        <a:lstStyle/>
        <a:p>
          <a:endParaRPr lang="en-AU"/>
        </a:p>
      </dgm:t>
    </dgm:pt>
    <dgm:pt modelId="{3D8633A7-F2D7-402D-AB5D-9C9962A98AA5}">
      <dgm:prSet/>
      <dgm:spPr/>
      <dgm:t>
        <a:bodyPr/>
        <a:lstStyle/>
        <a:p>
          <a:r>
            <a:rPr lang="en-AU" dirty="0"/>
            <a:t>- What do you hope to achieve?</a:t>
          </a:r>
          <a:endParaRPr lang="en-US" dirty="0"/>
        </a:p>
      </dgm:t>
    </dgm:pt>
    <dgm:pt modelId="{764B97A9-BF9E-437E-B6F9-1E68C35B1F35}" type="parTrans" cxnId="{7E0DEDFA-B5DA-42E2-B0F1-532805C8406B}">
      <dgm:prSet/>
      <dgm:spPr/>
      <dgm:t>
        <a:bodyPr/>
        <a:lstStyle/>
        <a:p>
          <a:endParaRPr lang="en-AU"/>
        </a:p>
      </dgm:t>
    </dgm:pt>
    <dgm:pt modelId="{0540F048-1C35-439D-A46B-5BAF4E75BFEB}" type="sibTrans" cxnId="{7E0DEDFA-B5DA-42E2-B0F1-532805C8406B}">
      <dgm:prSet/>
      <dgm:spPr/>
      <dgm:t>
        <a:bodyPr/>
        <a:lstStyle/>
        <a:p>
          <a:endParaRPr lang="en-AU"/>
        </a:p>
      </dgm:t>
    </dgm:pt>
    <dgm:pt modelId="{FAAE1EE6-3B2C-41D3-81DD-2455EE36D167}">
      <dgm:prSet/>
      <dgm:spPr/>
      <dgm:t>
        <a:bodyPr/>
        <a:lstStyle/>
        <a:p>
          <a:r>
            <a:rPr lang="en-AU" dirty="0"/>
            <a:t>- How do you feel about the future in terms of career?  </a:t>
          </a:r>
          <a:endParaRPr lang="en-US" dirty="0"/>
        </a:p>
      </dgm:t>
    </dgm:pt>
    <dgm:pt modelId="{9F7DB212-19CA-4988-BACE-74B0598184C8}" type="parTrans" cxnId="{EBD9B6F2-F81A-4C81-ABC9-CCEF78BC5261}">
      <dgm:prSet/>
      <dgm:spPr/>
      <dgm:t>
        <a:bodyPr/>
        <a:lstStyle/>
        <a:p>
          <a:endParaRPr lang="en-AU"/>
        </a:p>
      </dgm:t>
    </dgm:pt>
    <dgm:pt modelId="{DC3D587E-F81B-4026-B2B2-4F355E4536DC}" type="sibTrans" cxnId="{EBD9B6F2-F81A-4C81-ABC9-CCEF78BC5261}">
      <dgm:prSet/>
      <dgm:spPr/>
      <dgm:t>
        <a:bodyPr/>
        <a:lstStyle/>
        <a:p>
          <a:endParaRPr lang="en-AU"/>
        </a:p>
      </dgm:t>
    </dgm:pt>
    <dgm:pt modelId="{38579EFD-2796-4670-A18A-324EEB49116D}" type="pres">
      <dgm:prSet presAssocID="{8D9D7CEA-9BEC-4AB2-B9ED-4AE2070DF87C}" presName="vert0" presStyleCnt="0">
        <dgm:presLayoutVars>
          <dgm:dir/>
          <dgm:animOne val="branch"/>
          <dgm:animLvl val="lvl"/>
        </dgm:presLayoutVars>
      </dgm:prSet>
      <dgm:spPr/>
    </dgm:pt>
    <dgm:pt modelId="{6E4A9306-4610-4E35-9D32-8186082BB95E}" type="pres">
      <dgm:prSet presAssocID="{E0ECAA07-E02F-46D5-8B00-20ED4BA23817}" presName="thickLine" presStyleLbl="alignNode1" presStyleIdx="0" presStyleCnt="6"/>
      <dgm:spPr/>
    </dgm:pt>
    <dgm:pt modelId="{8D3B5819-CF52-4F0F-9B3E-7B50BE976B3E}" type="pres">
      <dgm:prSet presAssocID="{E0ECAA07-E02F-46D5-8B00-20ED4BA23817}" presName="horz1" presStyleCnt="0"/>
      <dgm:spPr/>
    </dgm:pt>
    <dgm:pt modelId="{B45337C4-A118-4C27-A10A-B2E29E5BA40A}" type="pres">
      <dgm:prSet presAssocID="{E0ECAA07-E02F-46D5-8B00-20ED4BA23817}" presName="tx1" presStyleLbl="revTx" presStyleIdx="0" presStyleCnt="6"/>
      <dgm:spPr/>
    </dgm:pt>
    <dgm:pt modelId="{753F7BA8-7273-4992-92CE-C6188EDDC6DD}" type="pres">
      <dgm:prSet presAssocID="{E0ECAA07-E02F-46D5-8B00-20ED4BA23817}" presName="vert1" presStyleCnt="0"/>
      <dgm:spPr/>
    </dgm:pt>
    <dgm:pt modelId="{A874D81E-9F42-44CE-894C-614CB7BF2D39}" type="pres">
      <dgm:prSet presAssocID="{18BEDC88-1827-4F4C-B8D9-9DD23D4DF122}" presName="thickLine" presStyleLbl="alignNode1" presStyleIdx="1" presStyleCnt="6"/>
      <dgm:spPr/>
    </dgm:pt>
    <dgm:pt modelId="{1096A179-B93A-4400-8193-28059CE425A2}" type="pres">
      <dgm:prSet presAssocID="{18BEDC88-1827-4F4C-B8D9-9DD23D4DF122}" presName="horz1" presStyleCnt="0"/>
      <dgm:spPr/>
    </dgm:pt>
    <dgm:pt modelId="{F5F383BB-67CC-4966-8E8F-6EE145AFB591}" type="pres">
      <dgm:prSet presAssocID="{18BEDC88-1827-4F4C-B8D9-9DD23D4DF122}" presName="tx1" presStyleLbl="revTx" presStyleIdx="1" presStyleCnt="6"/>
      <dgm:spPr/>
    </dgm:pt>
    <dgm:pt modelId="{0C6D57E3-F5F6-4C96-96D4-172FE8EBA763}" type="pres">
      <dgm:prSet presAssocID="{18BEDC88-1827-4F4C-B8D9-9DD23D4DF122}" presName="vert1" presStyleCnt="0"/>
      <dgm:spPr/>
    </dgm:pt>
    <dgm:pt modelId="{E6CFBD75-A069-4B80-81C9-5C614667601A}" type="pres">
      <dgm:prSet presAssocID="{95FADEFE-070C-4EEE-8CC6-E144C5D44AB3}" presName="thickLine" presStyleLbl="alignNode1" presStyleIdx="2" presStyleCnt="6"/>
      <dgm:spPr/>
    </dgm:pt>
    <dgm:pt modelId="{021A65F0-80A4-4FB1-A441-919F1B68EEC7}" type="pres">
      <dgm:prSet presAssocID="{95FADEFE-070C-4EEE-8CC6-E144C5D44AB3}" presName="horz1" presStyleCnt="0"/>
      <dgm:spPr/>
    </dgm:pt>
    <dgm:pt modelId="{FEFB41CA-EC4F-4992-84CA-C041016227AF}" type="pres">
      <dgm:prSet presAssocID="{95FADEFE-070C-4EEE-8CC6-E144C5D44AB3}" presName="tx1" presStyleLbl="revTx" presStyleIdx="2" presStyleCnt="6"/>
      <dgm:spPr/>
    </dgm:pt>
    <dgm:pt modelId="{21D77B1B-78D0-4087-8088-19AF0D247774}" type="pres">
      <dgm:prSet presAssocID="{95FADEFE-070C-4EEE-8CC6-E144C5D44AB3}" presName="vert1" presStyleCnt="0"/>
      <dgm:spPr/>
    </dgm:pt>
    <dgm:pt modelId="{A90F5989-215E-4C31-9294-056878D32261}" type="pres">
      <dgm:prSet presAssocID="{1AF61026-64A1-482C-8211-9617B1235FEE}" presName="thickLine" presStyleLbl="alignNode1" presStyleIdx="3" presStyleCnt="6"/>
      <dgm:spPr/>
    </dgm:pt>
    <dgm:pt modelId="{4D83B783-209A-4959-8037-753623D06133}" type="pres">
      <dgm:prSet presAssocID="{1AF61026-64A1-482C-8211-9617B1235FEE}" presName="horz1" presStyleCnt="0"/>
      <dgm:spPr/>
    </dgm:pt>
    <dgm:pt modelId="{CFAAEAA3-FF58-41E7-B35E-6D137F5364D1}" type="pres">
      <dgm:prSet presAssocID="{1AF61026-64A1-482C-8211-9617B1235FEE}" presName="tx1" presStyleLbl="revTx" presStyleIdx="3" presStyleCnt="6"/>
      <dgm:spPr/>
    </dgm:pt>
    <dgm:pt modelId="{8815638C-B222-45AB-A88D-8084BC5CCC6B}" type="pres">
      <dgm:prSet presAssocID="{1AF61026-64A1-482C-8211-9617B1235FEE}" presName="vert1" presStyleCnt="0"/>
      <dgm:spPr/>
    </dgm:pt>
    <dgm:pt modelId="{AC9DE6CB-E778-4C28-99B5-A1E5392206EE}" type="pres">
      <dgm:prSet presAssocID="{3D8633A7-F2D7-402D-AB5D-9C9962A98AA5}" presName="thickLine" presStyleLbl="alignNode1" presStyleIdx="4" presStyleCnt="6"/>
      <dgm:spPr/>
    </dgm:pt>
    <dgm:pt modelId="{3D0EE94C-C17E-4A91-B398-773EAE1D92DB}" type="pres">
      <dgm:prSet presAssocID="{3D8633A7-F2D7-402D-AB5D-9C9962A98AA5}" presName="horz1" presStyleCnt="0"/>
      <dgm:spPr/>
    </dgm:pt>
    <dgm:pt modelId="{7150EBEE-C5D7-47EE-92FE-7CAF3145CE0C}" type="pres">
      <dgm:prSet presAssocID="{3D8633A7-F2D7-402D-AB5D-9C9962A98AA5}" presName="tx1" presStyleLbl="revTx" presStyleIdx="4" presStyleCnt="6"/>
      <dgm:spPr/>
    </dgm:pt>
    <dgm:pt modelId="{FA8E6731-FE40-4657-B3EE-D9F9E556DB7E}" type="pres">
      <dgm:prSet presAssocID="{3D8633A7-F2D7-402D-AB5D-9C9962A98AA5}" presName="vert1" presStyleCnt="0"/>
      <dgm:spPr/>
    </dgm:pt>
    <dgm:pt modelId="{82278253-18D3-44D9-B615-2C3AE9DAAD81}" type="pres">
      <dgm:prSet presAssocID="{FAAE1EE6-3B2C-41D3-81DD-2455EE36D167}" presName="thickLine" presStyleLbl="alignNode1" presStyleIdx="5" presStyleCnt="6"/>
      <dgm:spPr/>
    </dgm:pt>
    <dgm:pt modelId="{E0B6F78E-4987-48B6-A1B3-840DF4D10E16}" type="pres">
      <dgm:prSet presAssocID="{FAAE1EE6-3B2C-41D3-81DD-2455EE36D167}" presName="horz1" presStyleCnt="0"/>
      <dgm:spPr/>
    </dgm:pt>
    <dgm:pt modelId="{841D44CC-C84B-4B04-98DC-68611CEE0504}" type="pres">
      <dgm:prSet presAssocID="{FAAE1EE6-3B2C-41D3-81DD-2455EE36D167}" presName="tx1" presStyleLbl="revTx" presStyleIdx="5" presStyleCnt="6"/>
      <dgm:spPr/>
    </dgm:pt>
    <dgm:pt modelId="{C99ED5B0-4FB1-4528-B6BC-7427830826DC}" type="pres">
      <dgm:prSet presAssocID="{FAAE1EE6-3B2C-41D3-81DD-2455EE36D167}" presName="vert1" presStyleCnt="0"/>
      <dgm:spPr/>
    </dgm:pt>
  </dgm:ptLst>
  <dgm:cxnLst>
    <dgm:cxn modelId="{43FC4A11-D141-4D76-9BAB-12B95FDFF531}" type="presOf" srcId="{E0ECAA07-E02F-46D5-8B00-20ED4BA23817}" destId="{B45337C4-A118-4C27-A10A-B2E29E5BA40A}" srcOrd="0" destOrd="0" presId="urn:microsoft.com/office/officeart/2008/layout/LinedList"/>
    <dgm:cxn modelId="{A238F011-68B6-481A-87D7-6D12B2FC3C12}" type="presOf" srcId="{3D8633A7-F2D7-402D-AB5D-9C9962A98AA5}" destId="{7150EBEE-C5D7-47EE-92FE-7CAF3145CE0C}" srcOrd="0" destOrd="0" presId="urn:microsoft.com/office/officeart/2008/layout/LinedList"/>
    <dgm:cxn modelId="{10E2C162-B022-41EB-9A85-56D07C462C38}" type="presOf" srcId="{8D9D7CEA-9BEC-4AB2-B9ED-4AE2070DF87C}" destId="{38579EFD-2796-4670-A18A-324EEB49116D}" srcOrd="0" destOrd="0" presId="urn:microsoft.com/office/officeart/2008/layout/LinedList"/>
    <dgm:cxn modelId="{CF965363-F63E-4A1A-804D-DF53E7B99353}" type="presOf" srcId="{95FADEFE-070C-4EEE-8CC6-E144C5D44AB3}" destId="{FEFB41CA-EC4F-4992-84CA-C041016227AF}" srcOrd="0" destOrd="0" presId="urn:microsoft.com/office/officeart/2008/layout/LinedList"/>
    <dgm:cxn modelId="{77B5B649-7E3D-427B-B572-EFFCB76438EB}" srcId="{8D9D7CEA-9BEC-4AB2-B9ED-4AE2070DF87C}" destId="{1AF61026-64A1-482C-8211-9617B1235FEE}" srcOrd="3" destOrd="0" parTransId="{68C0C9DC-10EF-415B-B61F-D09EADB15C0D}" sibTransId="{62EDAD65-2CB9-4ACB-9C88-B4338AA966DC}"/>
    <dgm:cxn modelId="{77A39E50-A56E-4FC7-AA9D-D0E0C052B366}" type="presOf" srcId="{FAAE1EE6-3B2C-41D3-81DD-2455EE36D167}" destId="{841D44CC-C84B-4B04-98DC-68611CEE0504}" srcOrd="0" destOrd="0" presId="urn:microsoft.com/office/officeart/2008/layout/LinedList"/>
    <dgm:cxn modelId="{68D10F53-4E7C-400A-92FA-0BDB875F0805}" srcId="{8D9D7CEA-9BEC-4AB2-B9ED-4AE2070DF87C}" destId="{95FADEFE-070C-4EEE-8CC6-E144C5D44AB3}" srcOrd="2" destOrd="0" parTransId="{51811327-6BAC-4965-8C37-E1036B9F64EF}" sibTransId="{530E2A2E-FE2C-4016-BC69-E9EAFB5A54D5}"/>
    <dgm:cxn modelId="{DE3B31AB-9F80-451D-9730-4451B08D9FA8}" type="presOf" srcId="{18BEDC88-1827-4F4C-B8D9-9DD23D4DF122}" destId="{F5F383BB-67CC-4966-8E8F-6EE145AFB591}" srcOrd="0" destOrd="0" presId="urn:microsoft.com/office/officeart/2008/layout/LinedList"/>
    <dgm:cxn modelId="{559678BF-E9B6-46D6-9954-4EDA22D9BA1D}" srcId="{8D9D7CEA-9BEC-4AB2-B9ED-4AE2070DF87C}" destId="{18BEDC88-1827-4F4C-B8D9-9DD23D4DF122}" srcOrd="1" destOrd="0" parTransId="{AA7A689A-F6DA-4591-8819-1A4875BE286E}" sibTransId="{613E252B-F7DD-48BB-AACE-91CD0E645DAD}"/>
    <dgm:cxn modelId="{5D7C88CE-FC9F-4F6E-99D2-159A5DB23781}" type="presOf" srcId="{1AF61026-64A1-482C-8211-9617B1235FEE}" destId="{CFAAEAA3-FF58-41E7-B35E-6D137F5364D1}" srcOrd="0" destOrd="0" presId="urn:microsoft.com/office/officeart/2008/layout/LinedList"/>
    <dgm:cxn modelId="{28896BD5-7EC9-4228-8CA3-1BBEF7AA17E0}" srcId="{8D9D7CEA-9BEC-4AB2-B9ED-4AE2070DF87C}" destId="{E0ECAA07-E02F-46D5-8B00-20ED4BA23817}" srcOrd="0" destOrd="0" parTransId="{D8D674F7-E910-4058-81CD-65A1665A57DA}" sibTransId="{C65BB4F8-B12E-481F-AE34-131817FE1F0D}"/>
    <dgm:cxn modelId="{EBD9B6F2-F81A-4C81-ABC9-CCEF78BC5261}" srcId="{8D9D7CEA-9BEC-4AB2-B9ED-4AE2070DF87C}" destId="{FAAE1EE6-3B2C-41D3-81DD-2455EE36D167}" srcOrd="5" destOrd="0" parTransId="{9F7DB212-19CA-4988-BACE-74B0598184C8}" sibTransId="{DC3D587E-F81B-4026-B2B2-4F355E4536DC}"/>
    <dgm:cxn modelId="{7E0DEDFA-B5DA-42E2-B0F1-532805C8406B}" srcId="{8D9D7CEA-9BEC-4AB2-B9ED-4AE2070DF87C}" destId="{3D8633A7-F2D7-402D-AB5D-9C9962A98AA5}" srcOrd="4" destOrd="0" parTransId="{764B97A9-BF9E-437E-B6F9-1E68C35B1F35}" sibTransId="{0540F048-1C35-439D-A46B-5BAF4E75BFEB}"/>
    <dgm:cxn modelId="{3F92757E-8095-45A8-B326-69E7194BF53D}" type="presParOf" srcId="{38579EFD-2796-4670-A18A-324EEB49116D}" destId="{6E4A9306-4610-4E35-9D32-8186082BB95E}" srcOrd="0" destOrd="0" presId="urn:microsoft.com/office/officeart/2008/layout/LinedList"/>
    <dgm:cxn modelId="{3C769D95-05DC-48DA-B1FE-595ABF15AD66}" type="presParOf" srcId="{38579EFD-2796-4670-A18A-324EEB49116D}" destId="{8D3B5819-CF52-4F0F-9B3E-7B50BE976B3E}" srcOrd="1" destOrd="0" presId="urn:microsoft.com/office/officeart/2008/layout/LinedList"/>
    <dgm:cxn modelId="{7E29B21C-74AB-4FAD-899C-89670D459D50}" type="presParOf" srcId="{8D3B5819-CF52-4F0F-9B3E-7B50BE976B3E}" destId="{B45337C4-A118-4C27-A10A-B2E29E5BA40A}" srcOrd="0" destOrd="0" presId="urn:microsoft.com/office/officeart/2008/layout/LinedList"/>
    <dgm:cxn modelId="{0C7B9E13-DBD7-4B44-86DA-C456C21E3218}" type="presParOf" srcId="{8D3B5819-CF52-4F0F-9B3E-7B50BE976B3E}" destId="{753F7BA8-7273-4992-92CE-C6188EDDC6DD}" srcOrd="1" destOrd="0" presId="urn:microsoft.com/office/officeart/2008/layout/LinedList"/>
    <dgm:cxn modelId="{39C59DEE-AD33-41FC-9AAF-F54911581E00}" type="presParOf" srcId="{38579EFD-2796-4670-A18A-324EEB49116D}" destId="{A874D81E-9F42-44CE-894C-614CB7BF2D39}" srcOrd="2" destOrd="0" presId="urn:microsoft.com/office/officeart/2008/layout/LinedList"/>
    <dgm:cxn modelId="{466D0499-03F4-4275-9CFD-433FBECCE896}" type="presParOf" srcId="{38579EFD-2796-4670-A18A-324EEB49116D}" destId="{1096A179-B93A-4400-8193-28059CE425A2}" srcOrd="3" destOrd="0" presId="urn:microsoft.com/office/officeart/2008/layout/LinedList"/>
    <dgm:cxn modelId="{D086221C-CB20-4084-ACAD-CC61F77F0A4B}" type="presParOf" srcId="{1096A179-B93A-4400-8193-28059CE425A2}" destId="{F5F383BB-67CC-4966-8E8F-6EE145AFB591}" srcOrd="0" destOrd="0" presId="urn:microsoft.com/office/officeart/2008/layout/LinedList"/>
    <dgm:cxn modelId="{67230CD3-9F81-4BAB-9764-763FCE1AC110}" type="presParOf" srcId="{1096A179-B93A-4400-8193-28059CE425A2}" destId="{0C6D57E3-F5F6-4C96-96D4-172FE8EBA763}" srcOrd="1" destOrd="0" presId="urn:microsoft.com/office/officeart/2008/layout/LinedList"/>
    <dgm:cxn modelId="{3153C6AE-7B5C-48FC-ABE0-8E510DAFAAD4}" type="presParOf" srcId="{38579EFD-2796-4670-A18A-324EEB49116D}" destId="{E6CFBD75-A069-4B80-81C9-5C614667601A}" srcOrd="4" destOrd="0" presId="urn:microsoft.com/office/officeart/2008/layout/LinedList"/>
    <dgm:cxn modelId="{C54020FE-19E4-4BF6-A644-837157B882B7}" type="presParOf" srcId="{38579EFD-2796-4670-A18A-324EEB49116D}" destId="{021A65F0-80A4-4FB1-A441-919F1B68EEC7}" srcOrd="5" destOrd="0" presId="urn:microsoft.com/office/officeart/2008/layout/LinedList"/>
    <dgm:cxn modelId="{A4F97982-3BBF-44D7-A9BB-486CAAC040E6}" type="presParOf" srcId="{021A65F0-80A4-4FB1-A441-919F1B68EEC7}" destId="{FEFB41CA-EC4F-4992-84CA-C041016227AF}" srcOrd="0" destOrd="0" presId="urn:microsoft.com/office/officeart/2008/layout/LinedList"/>
    <dgm:cxn modelId="{7922971A-05D3-4036-9EB9-FF4DC91B3696}" type="presParOf" srcId="{021A65F0-80A4-4FB1-A441-919F1B68EEC7}" destId="{21D77B1B-78D0-4087-8088-19AF0D247774}" srcOrd="1" destOrd="0" presId="urn:microsoft.com/office/officeart/2008/layout/LinedList"/>
    <dgm:cxn modelId="{F5CFC28C-6520-41CA-A1CD-9BDD343C4717}" type="presParOf" srcId="{38579EFD-2796-4670-A18A-324EEB49116D}" destId="{A90F5989-215E-4C31-9294-056878D32261}" srcOrd="6" destOrd="0" presId="urn:microsoft.com/office/officeart/2008/layout/LinedList"/>
    <dgm:cxn modelId="{E30CD18E-381B-48A1-B2A7-ECC4228F5AF5}" type="presParOf" srcId="{38579EFD-2796-4670-A18A-324EEB49116D}" destId="{4D83B783-209A-4959-8037-753623D06133}" srcOrd="7" destOrd="0" presId="urn:microsoft.com/office/officeart/2008/layout/LinedList"/>
    <dgm:cxn modelId="{DE75C3C9-0822-4064-8ED3-331B64A0ED56}" type="presParOf" srcId="{4D83B783-209A-4959-8037-753623D06133}" destId="{CFAAEAA3-FF58-41E7-B35E-6D137F5364D1}" srcOrd="0" destOrd="0" presId="urn:microsoft.com/office/officeart/2008/layout/LinedList"/>
    <dgm:cxn modelId="{96784BD8-D3D0-435D-B219-36A0C84CE2BF}" type="presParOf" srcId="{4D83B783-209A-4959-8037-753623D06133}" destId="{8815638C-B222-45AB-A88D-8084BC5CCC6B}" srcOrd="1" destOrd="0" presId="urn:microsoft.com/office/officeart/2008/layout/LinedList"/>
    <dgm:cxn modelId="{8D034DCA-AFAF-439E-80D2-0C3D693AB55A}" type="presParOf" srcId="{38579EFD-2796-4670-A18A-324EEB49116D}" destId="{AC9DE6CB-E778-4C28-99B5-A1E5392206EE}" srcOrd="8" destOrd="0" presId="urn:microsoft.com/office/officeart/2008/layout/LinedList"/>
    <dgm:cxn modelId="{5F4E8C40-A4C3-4CFD-A930-980884D00779}" type="presParOf" srcId="{38579EFD-2796-4670-A18A-324EEB49116D}" destId="{3D0EE94C-C17E-4A91-B398-773EAE1D92DB}" srcOrd="9" destOrd="0" presId="urn:microsoft.com/office/officeart/2008/layout/LinedList"/>
    <dgm:cxn modelId="{CEF4190F-B21E-41E9-B25F-67D488564A15}" type="presParOf" srcId="{3D0EE94C-C17E-4A91-B398-773EAE1D92DB}" destId="{7150EBEE-C5D7-47EE-92FE-7CAF3145CE0C}" srcOrd="0" destOrd="0" presId="urn:microsoft.com/office/officeart/2008/layout/LinedList"/>
    <dgm:cxn modelId="{4C36BBD2-364F-40FE-9672-880B6D91FF59}" type="presParOf" srcId="{3D0EE94C-C17E-4A91-B398-773EAE1D92DB}" destId="{FA8E6731-FE40-4657-B3EE-D9F9E556DB7E}" srcOrd="1" destOrd="0" presId="urn:microsoft.com/office/officeart/2008/layout/LinedList"/>
    <dgm:cxn modelId="{628ED385-4DAB-4443-BE99-55B75D444F60}" type="presParOf" srcId="{38579EFD-2796-4670-A18A-324EEB49116D}" destId="{82278253-18D3-44D9-B615-2C3AE9DAAD81}" srcOrd="10" destOrd="0" presId="urn:microsoft.com/office/officeart/2008/layout/LinedList"/>
    <dgm:cxn modelId="{458BFA7D-259C-4990-BAEB-3CDB55CBFC0C}" type="presParOf" srcId="{38579EFD-2796-4670-A18A-324EEB49116D}" destId="{E0B6F78E-4987-48B6-A1B3-840DF4D10E16}" srcOrd="11" destOrd="0" presId="urn:microsoft.com/office/officeart/2008/layout/LinedList"/>
    <dgm:cxn modelId="{D52A5102-5DDF-4172-94DD-5FFA85E06A60}" type="presParOf" srcId="{E0B6F78E-4987-48B6-A1B3-840DF4D10E16}" destId="{841D44CC-C84B-4B04-98DC-68611CEE0504}" srcOrd="0" destOrd="0" presId="urn:microsoft.com/office/officeart/2008/layout/LinedList"/>
    <dgm:cxn modelId="{891E8806-AF92-4AB0-A317-956CBC879B88}" type="presParOf" srcId="{E0B6F78E-4987-48B6-A1B3-840DF4D10E16}" destId="{C99ED5B0-4FB1-4528-B6BC-7427830826D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8CDEEA-BADB-45BA-9DF7-6CA7F9C4ACF6}">
      <dsp:nvSpPr>
        <dsp:cNvPr id="0" name=""/>
        <dsp:cNvSpPr/>
      </dsp:nvSpPr>
      <dsp:spPr>
        <a:xfrm>
          <a:off x="0" y="4936"/>
          <a:ext cx="6263640" cy="5516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Introduction to the unit</a:t>
          </a:r>
          <a:endParaRPr lang="en-US" sz="2300" kern="1200" dirty="0"/>
        </a:p>
      </dsp:txBody>
      <dsp:txXfrm>
        <a:off x="26930" y="31866"/>
        <a:ext cx="6209780" cy="497795"/>
      </dsp:txXfrm>
    </dsp:sp>
    <dsp:sp modelId="{CE58C15B-704E-41BE-8B74-BB83FC642325}">
      <dsp:nvSpPr>
        <dsp:cNvPr id="0" name=""/>
        <dsp:cNvSpPr/>
      </dsp:nvSpPr>
      <dsp:spPr>
        <a:xfrm>
          <a:off x="0" y="622831"/>
          <a:ext cx="6263640" cy="551655"/>
        </a:xfrm>
        <a:prstGeom prst="roundRect">
          <a:avLst/>
        </a:prstGeom>
        <a:solidFill>
          <a:schemeClr val="accent5">
            <a:hueOff val="-844818"/>
            <a:satOff val="-2177"/>
            <a:lumOff val="-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Two mini lectures</a:t>
          </a:r>
        </a:p>
      </dsp:txBody>
      <dsp:txXfrm>
        <a:off x="26930" y="649761"/>
        <a:ext cx="6209780" cy="497795"/>
      </dsp:txXfrm>
    </dsp:sp>
    <dsp:sp modelId="{8D608052-1F73-4900-BF14-DCC627D7D1C5}">
      <dsp:nvSpPr>
        <dsp:cNvPr id="0" name=""/>
        <dsp:cNvSpPr/>
      </dsp:nvSpPr>
      <dsp:spPr>
        <a:xfrm>
          <a:off x="0" y="1240726"/>
          <a:ext cx="6263640" cy="551655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How to pass the unit</a:t>
          </a:r>
        </a:p>
      </dsp:txBody>
      <dsp:txXfrm>
        <a:off x="26930" y="1267656"/>
        <a:ext cx="6209780" cy="497795"/>
      </dsp:txXfrm>
    </dsp:sp>
    <dsp:sp modelId="{FC8019C2-FBD1-4A3E-A6CC-815782D2CA97}">
      <dsp:nvSpPr>
        <dsp:cNvPr id="0" name=""/>
        <dsp:cNvSpPr/>
      </dsp:nvSpPr>
      <dsp:spPr>
        <a:xfrm>
          <a:off x="0" y="1858621"/>
          <a:ext cx="6263640" cy="551655"/>
        </a:xfrm>
        <a:prstGeom prst="roundRect">
          <a:avLst/>
        </a:prstGeom>
        <a:solidFill>
          <a:schemeClr val="accent5">
            <a:hueOff val="-2534453"/>
            <a:satOff val="-6532"/>
            <a:lumOff val="-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Assessments, extension rules</a:t>
          </a:r>
        </a:p>
      </dsp:txBody>
      <dsp:txXfrm>
        <a:off x="26930" y="1885551"/>
        <a:ext cx="6209780" cy="497795"/>
      </dsp:txXfrm>
    </dsp:sp>
    <dsp:sp modelId="{32AEB692-37B5-4D85-99E1-0860C97E0357}">
      <dsp:nvSpPr>
        <dsp:cNvPr id="0" name=""/>
        <dsp:cNvSpPr/>
      </dsp:nvSpPr>
      <dsp:spPr>
        <a:xfrm>
          <a:off x="0" y="2476516"/>
          <a:ext cx="6263640" cy="551655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Group activity: Desert island</a:t>
          </a:r>
        </a:p>
      </dsp:txBody>
      <dsp:txXfrm>
        <a:off x="26930" y="2503446"/>
        <a:ext cx="6209780" cy="497795"/>
      </dsp:txXfrm>
    </dsp:sp>
    <dsp:sp modelId="{27EB98EB-4E0D-411C-A576-CE437AA85E01}">
      <dsp:nvSpPr>
        <dsp:cNvPr id="0" name=""/>
        <dsp:cNvSpPr/>
      </dsp:nvSpPr>
      <dsp:spPr>
        <a:xfrm>
          <a:off x="0" y="3094411"/>
          <a:ext cx="6263640" cy="551655"/>
        </a:xfrm>
        <a:prstGeom prst="roundRect">
          <a:avLst/>
        </a:prstGeom>
        <a:solidFill>
          <a:schemeClr val="accent5">
            <a:hueOff val="-4224089"/>
            <a:satOff val="-10887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Class activity: Graffiti</a:t>
          </a:r>
          <a:endParaRPr lang="en-US" sz="2300" kern="1200" dirty="0"/>
        </a:p>
      </dsp:txBody>
      <dsp:txXfrm>
        <a:off x="26930" y="3121341"/>
        <a:ext cx="6209780" cy="497795"/>
      </dsp:txXfrm>
    </dsp:sp>
    <dsp:sp modelId="{CE3EBC09-47E2-42A6-A144-D6320270BF83}">
      <dsp:nvSpPr>
        <dsp:cNvPr id="0" name=""/>
        <dsp:cNvSpPr/>
      </dsp:nvSpPr>
      <dsp:spPr>
        <a:xfrm>
          <a:off x="0" y="3712306"/>
          <a:ext cx="6263640" cy="551655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/>
            <a:t>Workshop expectations</a:t>
          </a:r>
          <a:endParaRPr lang="en-US" sz="2300" kern="1200" dirty="0"/>
        </a:p>
      </dsp:txBody>
      <dsp:txXfrm>
        <a:off x="26930" y="3739236"/>
        <a:ext cx="6209780" cy="497795"/>
      </dsp:txXfrm>
    </dsp:sp>
    <dsp:sp modelId="{A46EC191-EBB3-4D9C-86D8-CEBD945DF1FF}">
      <dsp:nvSpPr>
        <dsp:cNvPr id="0" name=""/>
        <dsp:cNvSpPr/>
      </dsp:nvSpPr>
      <dsp:spPr>
        <a:xfrm>
          <a:off x="0" y="4330201"/>
          <a:ext cx="6263640" cy="551655"/>
        </a:xfrm>
        <a:prstGeom prst="roundRect">
          <a:avLst/>
        </a:prstGeom>
        <a:solidFill>
          <a:schemeClr val="accent5">
            <a:hueOff val="-5913725"/>
            <a:satOff val="-15242"/>
            <a:lumOff val="-10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Write, pair, share: What is ‘career’ to you? </a:t>
          </a:r>
          <a:endParaRPr lang="en-US" sz="2300" kern="1200" dirty="0"/>
        </a:p>
      </dsp:txBody>
      <dsp:txXfrm>
        <a:off x="26930" y="4357131"/>
        <a:ext cx="6209780" cy="497795"/>
      </dsp:txXfrm>
    </dsp:sp>
    <dsp:sp modelId="{22760316-3B39-4EDB-AC5E-F1DE955B5E69}">
      <dsp:nvSpPr>
        <dsp:cNvPr id="0" name=""/>
        <dsp:cNvSpPr/>
      </dsp:nvSpPr>
      <dsp:spPr>
        <a:xfrm>
          <a:off x="0" y="4948096"/>
          <a:ext cx="6263640" cy="55165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LMS: Finding your way around the unit site</a:t>
          </a:r>
          <a:endParaRPr lang="en-US" sz="2300" kern="1200" dirty="0"/>
        </a:p>
      </dsp:txBody>
      <dsp:txXfrm>
        <a:off x="26930" y="4975026"/>
        <a:ext cx="6209780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664CFC-E017-4FE6-9434-D8ABB923E01F}">
      <dsp:nvSpPr>
        <dsp:cNvPr id="0" name=""/>
        <dsp:cNvSpPr/>
      </dsp:nvSpPr>
      <dsp:spPr>
        <a:xfrm>
          <a:off x="0" y="100137"/>
          <a:ext cx="6666833" cy="99312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At least 50% of total marks</a:t>
          </a:r>
          <a:endParaRPr lang="en-US" sz="2500" kern="1200"/>
        </a:p>
      </dsp:txBody>
      <dsp:txXfrm>
        <a:off x="48481" y="148618"/>
        <a:ext cx="6569871" cy="896166"/>
      </dsp:txXfrm>
    </dsp:sp>
    <dsp:sp modelId="{046DB430-40E3-4ACC-9068-C833EF020792}">
      <dsp:nvSpPr>
        <dsp:cNvPr id="0" name=""/>
        <dsp:cNvSpPr/>
      </dsp:nvSpPr>
      <dsp:spPr>
        <a:xfrm>
          <a:off x="0" y="1165266"/>
          <a:ext cx="6666833" cy="993128"/>
        </a:xfrm>
        <a:prstGeom prst="roundRect">
          <a:avLst/>
        </a:prstGeom>
        <a:gradFill rotWithShape="0">
          <a:gsLst>
            <a:gs pos="0">
              <a:schemeClr val="accent2">
                <a:hueOff val="-363841"/>
                <a:satOff val="-20982"/>
                <a:lumOff val="21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363841"/>
                <a:satOff val="-20982"/>
                <a:lumOff val="21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363841"/>
                <a:satOff val="-20982"/>
                <a:lumOff val="21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Submit ALL assessments</a:t>
          </a:r>
          <a:endParaRPr lang="en-US" sz="2500" kern="1200" dirty="0"/>
        </a:p>
      </dsp:txBody>
      <dsp:txXfrm>
        <a:off x="48481" y="1213747"/>
        <a:ext cx="6569871" cy="896166"/>
      </dsp:txXfrm>
    </dsp:sp>
    <dsp:sp modelId="{DF5CA590-FE06-41E0-A095-401AB65754CA}">
      <dsp:nvSpPr>
        <dsp:cNvPr id="0" name=""/>
        <dsp:cNvSpPr/>
      </dsp:nvSpPr>
      <dsp:spPr>
        <a:xfrm>
          <a:off x="0" y="2230395"/>
          <a:ext cx="6666833" cy="993128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Attend and contribute to at least 10 workshops – I will take attendance in the workshop each week</a:t>
          </a:r>
          <a:endParaRPr lang="en-US" sz="2500" kern="1200" dirty="0"/>
        </a:p>
      </dsp:txBody>
      <dsp:txXfrm>
        <a:off x="48481" y="2278876"/>
        <a:ext cx="6569871" cy="896166"/>
      </dsp:txXfrm>
    </dsp:sp>
    <dsp:sp modelId="{DE954615-578A-4C70-AE3E-87179CB02AE7}">
      <dsp:nvSpPr>
        <dsp:cNvPr id="0" name=""/>
        <dsp:cNvSpPr/>
      </dsp:nvSpPr>
      <dsp:spPr>
        <a:xfrm>
          <a:off x="0" y="3295524"/>
          <a:ext cx="6666833" cy="993128"/>
        </a:xfrm>
        <a:prstGeom prst="roundRect">
          <a:avLst/>
        </a:prstGeom>
        <a:gradFill rotWithShape="0">
          <a:gsLst>
            <a:gs pos="0">
              <a:schemeClr val="accent2">
                <a:hueOff val="-1091522"/>
                <a:satOff val="-62946"/>
                <a:lumOff val="6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91522"/>
                <a:satOff val="-62946"/>
                <a:lumOff val="6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91522"/>
                <a:satOff val="-62946"/>
                <a:lumOff val="6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If you’re unwell, contact me before the workshop. Please get a medical certificate</a:t>
          </a:r>
          <a:endParaRPr lang="en-US" sz="2500" kern="1200" dirty="0"/>
        </a:p>
      </dsp:txBody>
      <dsp:txXfrm>
        <a:off x="48481" y="3344005"/>
        <a:ext cx="6569871" cy="896166"/>
      </dsp:txXfrm>
    </dsp:sp>
    <dsp:sp modelId="{E761679D-EB3B-4756-958A-2688341AE794}">
      <dsp:nvSpPr>
        <dsp:cNvPr id="0" name=""/>
        <dsp:cNvSpPr/>
      </dsp:nvSpPr>
      <dsp:spPr>
        <a:xfrm>
          <a:off x="0" y="4360653"/>
          <a:ext cx="6666833" cy="993128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Use of AI is strictly forbidden in the unit</a:t>
          </a:r>
          <a:endParaRPr lang="en-US" sz="2500" kern="1200" dirty="0"/>
        </a:p>
      </dsp:txBody>
      <dsp:txXfrm>
        <a:off x="48481" y="4409134"/>
        <a:ext cx="6569871" cy="8961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31DB48-2808-423C-8AF0-C0B8A29297FA}">
      <dsp:nvSpPr>
        <dsp:cNvPr id="0" name=""/>
        <dsp:cNvSpPr/>
      </dsp:nvSpPr>
      <dsp:spPr>
        <a:xfrm>
          <a:off x="0" y="671070"/>
          <a:ext cx="6900512" cy="9945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Email – reply within 48 hours on weekdays (some weekends I will be offline; reply Monday morning)</a:t>
          </a:r>
          <a:endParaRPr lang="en-US" sz="2500" kern="1200" dirty="0"/>
        </a:p>
      </dsp:txBody>
      <dsp:txXfrm>
        <a:off x="48547" y="719617"/>
        <a:ext cx="6803418" cy="897406"/>
      </dsp:txXfrm>
    </dsp:sp>
    <dsp:sp modelId="{9F62B21C-6B5F-4FD4-9EB3-C766ACB5999E}">
      <dsp:nvSpPr>
        <dsp:cNvPr id="0" name=""/>
        <dsp:cNvSpPr/>
      </dsp:nvSpPr>
      <dsp:spPr>
        <a:xfrm>
          <a:off x="0" y="1737570"/>
          <a:ext cx="6900512" cy="99450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Marking turnaround of 15 working days (working days exclude weekends and public holidays)</a:t>
          </a:r>
          <a:endParaRPr lang="en-US" sz="2500" kern="1200" dirty="0"/>
        </a:p>
      </dsp:txBody>
      <dsp:txXfrm>
        <a:off x="48547" y="1786117"/>
        <a:ext cx="6803418" cy="897406"/>
      </dsp:txXfrm>
    </dsp:sp>
    <dsp:sp modelId="{FB40C0CC-839F-4439-9011-1FEC809B3C48}">
      <dsp:nvSpPr>
        <dsp:cNvPr id="0" name=""/>
        <dsp:cNvSpPr/>
      </dsp:nvSpPr>
      <dsp:spPr>
        <a:xfrm>
          <a:off x="0" y="2804070"/>
          <a:ext cx="6900512" cy="99450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Face-to-face meetings</a:t>
          </a:r>
          <a:endParaRPr lang="en-US" sz="2500" kern="1200"/>
        </a:p>
      </dsp:txBody>
      <dsp:txXfrm>
        <a:off x="48547" y="2852617"/>
        <a:ext cx="6803418" cy="897406"/>
      </dsp:txXfrm>
    </dsp:sp>
    <dsp:sp modelId="{703C61B7-D64D-4B25-9BFB-DEFAA8FC7F3A}">
      <dsp:nvSpPr>
        <dsp:cNvPr id="0" name=""/>
        <dsp:cNvSpPr/>
      </dsp:nvSpPr>
      <dsp:spPr>
        <a:xfrm>
          <a:off x="0" y="3870570"/>
          <a:ext cx="6900512" cy="9945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Support when you need it </a:t>
          </a:r>
          <a:endParaRPr lang="en-US" sz="2500" kern="1200"/>
        </a:p>
      </dsp:txBody>
      <dsp:txXfrm>
        <a:off x="48547" y="3919117"/>
        <a:ext cx="6803418" cy="8974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F09C65-41D5-4B77-86C9-84A003B914EE}">
      <dsp:nvSpPr>
        <dsp:cNvPr id="0" name=""/>
        <dsp:cNvSpPr/>
      </dsp:nvSpPr>
      <dsp:spPr>
        <a:xfrm>
          <a:off x="0" y="3650"/>
          <a:ext cx="6900512" cy="131093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Introduce yourself</a:t>
          </a:r>
        </a:p>
      </dsp:txBody>
      <dsp:txXfrm>
        <a:off x="63994" y="67644"/>
        <a:ext cx="6772524" cy="1182942"/>
      </dsp:txXfrm>
    </dsp:sp>
    <dsp:sp modelId="{2AA24C76-5506-47E3-8E36-D8BCA1FAC926}">
      <dsp:nvSpPr>
        <dsp:cNvPr id="0" name=""/>
        <dsp:cNvSpPr/>
      </dsp:nvSpPr>
      <dsp:spPr>
        <a:xfrm>
          <a:off x="0" y="1409620"/>
          <a:ext cx="6900512" cy="131093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300" kern="1200" dirty="0"/>
            <a:t>If you had to take 5 things to a desert island, what would they be?</a:t>
          </a:r>
          <a:endParaRPr lang="en-US" sz="3300" kern="1200" dirty="0"/>
        </a:p>
      </dsp:txBody>
      <dsp:txXfrm>
        <a:off x="63994" y="1473614"/>
        <a:ext cx="6772524" cy="1182942"/>
      </dsp:txXfrm>
    </dsp:sp>
    <dsp:sp modelId="{027D72CC-210A-4B10-8D98-0BD48B5284E3}">
      <dsp:nvSpPr>
        <dsp:cNvPr id="0" name=""/>
        <dsp:cNvSpPr/>
      </dsp:nvSpPr>
      <dsp:spPr>
        <a:xfrm>
          <a:off x="0" y="2815590"/>
          <a:ext cx="6900512" cy="131093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Hear from everyone in your group</a:t>
          </a:r>
        </a:p>
      </dsp:txBody>
      <dsp:txXfrm>
        <a:off x="63994" y="2879584"/>
        <a:ext cx="6772524" cy="1182942"/>
      </dsp:txXfrm>
    </dsp:sp>
    <dsp:sp modelId="{37416D43-4422-4962-A37A-02CE838DFDE7}">
      <dsp:nvSpPr>
        <dsp:cNvPr id="0" name=""/>
        <dsp:cNvSpPr/>
      </dsp:nvSpPr>
      <dsp:spPr>
        <a:xfrm>
          <a:off x="0" y="4221560"/>
          <a:ext cx="6900512" cy="131093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Group: Choose your favourite answers</a:t>
          </a:r>
        </a:p>
      </dsp:txBody>
      <dsp:txXfrm>
        <a:off x="63994" y="4285554"/>
        <a:ext cx="6772524" cy="11829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A9306-4610-4E35-9D32-8186082BB95E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337C4-A118-4C27-A10A-B2E29E5BA40A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What does the term ‘career’ mean:</a:t>
          </a:r>
        </a:p>
      </dsp:txBody>
      <dsp:txXfrm>
        <a:off x="0" y="531"/>
        <a:ext cx="10515600" cy="870055"/>
      </dsp:txXfrm>
    </dsp:sp>
    <dsp:sp modelId="{A874D81E-9F42-44CE-894C-614CB7BF2D39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F383BB-67CC-4966-8E8F-6EE145AFB591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- To me?</a:t>
          </a:r>
        </a:p>
      </dsp:txBody>
      <dsp:txXfrm>
        <a:off x="0" y="870586"/>
        <a:ext cx="10515600" cy="870055"/>
      </dsp:txXfrm>
    </dsp:sp>
    <dsp:sp modelId="{E6CFBD75-A069-4B80-81C9-5C614667601A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FB41CA-EC4F-4992-84CA-C041016227AF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- In a globalizing world?</a:t>
          </a:r>
        </a:p>
      </dsp:txBody>
      <dsp:txXfrm>
        <a:off x="0" y="1740641"/>
        <a:ext cx="10515600" cy="870055"/>
      </dsp:txXfrm>
    </dsp:sp>
    <dsp:sp modelId="{A90F5989-215E-4C31-9294-056878D32261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AEAA3-FF58-41E7-B35E-6D137F5364D1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000" kern="1200" dirty="0"/>
            <a:t>- In my local context (country/city/community)? </a:t>
          </a:r>
          <a:endParaRPr lang="en-US" sz="4000" kern="1200" dirty="0"/>
        </a:p>
      </dsp:txBody>
      <dsp:txXfrm>
        <a:off x="0" y="2610696"/>
        <a:ext cx="10515600" cy="870055"/>
      </dsp:txXfrm>
    </dsp:sp>
    <dsp:sp modelId="{AC9DE6CB-E778-4C28-99B5-A1E5392206EE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50EBEE-C5D7-47EE-92FE-7CAF3145CE0C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000" kern="1200" dirty="0"/>
            <a:t>- In my life? </a:t>
          </a:r>
          <a:endParaRPr lang="en-US" sz="4000" kern="1200" dirty="0"/>
        </a:p>
      </dsp:txBody>
      <dsp:txXfrm>
        <a:off x="0" y="3480751"/>
        <a:ext cx="10515600" cy="87005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A9306-4610-4E35-9D32-8186082BB95E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337C4-A118-4C27-A10A-B2E29E5BA40A}">
      <dsp:nvSpPr>
        <dsp:cNvPr id="0" name=""/>
        <dsp:cNvSpPr/>
      </dsp:nvSpPr>
      <dsp:spPr>
        <a:xfrm>
          <a:off x="0" y="212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Share your answers with the person sitting next to you</a:t>
          </a:r>
        </a:p>
      </dsp:txBody>
      <dsp:txXfrm>
        <a:off x="0" y="2124"/>
        <a:ext cx="10515600" cy="724514"/>
      </dsp:txXfrm>
    </dsp:sp>
    <dsp:sp modelId="{A874D81E-9F42-44CE-894C-614CB7BF2D39}">
      <dsp:nvSpPr>
        <dsp:cNvPr id="0" name=""/>
        <dsp:cNvSpPr/>
      </dsp:nvSpPr>
      <dsp:spPr>
        <a:xfrm>
          <a:off x="0" y="726639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F383BB-67CC-4966-8E8F-6EE145AFB591}">
      <dsp:nvSpPr>
        <dsp:cNvPr id="0" name=""/>
        <dsp:cNvSpPr/>
      </dsp:nvSpPr>
      <dsp:spPr>
        <a:xfrm>
          <a:off x="0" y="72663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Pairs: Share with the class</a:t>
          </a:r>
        </a:p>
      </dsp:txBody>
      <dsp:txXfrm>
        <a:off x="0" y="726639"/>
        <a:ext cx="10515600" cy="724514"/>
      </dsp:txXfrm>
    </dsp:sp>
    <dsp:sp modelId="{E6CFBD75-A069-4B80-81C9-5C614667601A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FB41CA-EC4F-4992-84CA-C041016227AF}">
      <dsp:nvSpPr>
        <dsp:cNvPr id="0" name=""/>
        <dsp:cNvSpPr/>
      </dsp:nvSpPr>
      <dsp:spPr>
        <a:xfrm>
          <a:off x="0" y="145115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Class discussion: </a:t>
          </a:r>
        </a:p>
      </dsp:txBody>
      <dsp:txXfrm>
        <a:off x="0" y="1451154"/>
        <a:ext cx="10515600" cy="724514"/>
      </dsp:txXfrm>
    </dsp:sp>
    <dsp:sp modelId="{A90F5989-215E-4C31-9294-056878D32261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AEAA3-FF58-41E7-B35E-6D137F5364D1}">
      <dsp:nvSpPr>
        <dsp:cNvPr id="0" name=""/>
        <dsp:cNvSpPr/>
      </dsp:nvSpPr>
      <dsp:spPr>
        <a:xfrm>
          <a:off x="0" y="217566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- What are your  thoughts, going into the unit? </a:t>
          </a:r>
        </a:p>
      </dsp:txBody>
      <dsp:txXfrm>
        <a:off x="0" y="2175669"/>
        <a:ext cx="10515600" cy="724514"/>
      </dsp:txXfrm>
    </dsp:sp>
    <dsp:sp modelId="{AC9DE6CB-E778-4C28-99B5-A1E5392206EE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50EBEE-C5D7-47EE-92FE-7CAF3145CE0C}">
      <dsp:nvSpPr>
        <dsp:cNvPr id="0" name=""/>
        <dsp:cNvSpPr/>
      </dsp:nvSpPr>
      <dsp:spPr>
        <a:xfrm>
          <a:off x="0" y="2900183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300" kern="1200" dirty="0"/>
            <a:t>- What do you hope to achieve?</a:t>
          </a:r>
          <a:endParaRPr lang="en-US" sz="3300" kern="1200" dirty="0"/>
        </a:p>
      </dsp:txBody>
      <dsp:txXfrm>
        <a:off x="0" y="2900183"/>
        <a:ext cx="10515600" cy="724514"/>
      </dsp:txXfrm>
    </dsp:sp>
    <dsp:sp modelId="{82278253-18D3-44D9-B615-2C3AE9DAAD81}">
      <dsp:nvSpPr>
        <dsp:cNvPr id="0" name=""/>
        <dsp:cNvSpPr/>
      </dsp:nvSpPr>
      <dsp:spPr>
        <a:xfrm>
          <a:off x="0" y="3624698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1D44CC-C84B-4B04-98DC-68611CEE0504}">
      <dsp:nvSpPr>
        <dsp:cNvPr id="0" name=""/>
        <dsp:cNvSpPr/>
      </dsp:nvSpPr>
      <dsp:spPr>
        <a:xfrm>
          <a:off x="0" y="3624698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300" kern="1200" dirty="0"/>
            <a:t>- How do you feel about the future in terms of career?  </a:t>
          </a:r>
          <a:endParaRPr lang="en-US" sz="3300" kern="1200" dirty="0"/>
        </a:p>
      </dsp:txBody>
      <dsp:txXfrm>
        <a:off x="0" y="3624698"/>
        <a:ext cx="10515600" cy="724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0T01:07:34.886"/>
    </inkml:context>
    <inkml:brush xml:id="br0">
      <inkml:brushProperty name="width" value="0.3" units="cm"/>
      <inkml:brushProperty name="height" value="0.6" units="cm"/>
      <inkml:brushProperty name="color" value="#FFACD5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0,'2876'0,"-2852"0</inkml:trace>
</inkml:ink>
</file>

<file path=ppt/media/image1.pn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g>
</file>

<file path=ppt/media/image30.jpe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59B95-9AA1-4B98-A4D3-2B3AEE81FB9F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309BF5-AD9D-4CCE-B686-E9163ABC896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2290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82ABE8-A107-4F42-8B0F-CF779649CC34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111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jp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6F04-B698-1840-D311-D1941F507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10E69-616C-6BA1-DBD7-21D4F0AB4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F665F-2C9D-FAC8-B521-E5D93A547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7B28C-7601-BCF8-CCA3-5A2BC97B0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C35DD-4CE6-22E2-A2D7-B5A14D3E6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577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8ED45-81ED-3701-311A-7B71D83CE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92BD5-7E62-2A87-2C20-4DD2276F7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5E172-349D-F6D3-C0D1-39C1923B2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7D50C-7593-F1B7-89EE-48F0AE114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4B71A-42EC-8D0E-6847-E7B5AA3F7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8260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A0FE90-CCA1-4946-5D13-86A4F7F5A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8BD37-5771-1225-77C6-49BB10DC2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76000-FE41-F2E5-FA07-81E2162AC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99F11-FF61-DE15-2FEC-5281325D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3B9B9-F041-650A-FA90-E02C136CB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1304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10647-270F-90BA-AAC8-04CE34A7C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45BA6A-2865-6981-736C-FA9D218DB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7E138-E632-85E7-9375-B240866F3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1FD73-15C0-E944-1B54-6E022F388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27CAC-4FF3-E5E6-1C69-1665373D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2312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69BDF-64D0-CE2F-0528-EA0DAF9C4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A72E2-0B0B-C05E-B9FB-6CD50C3AF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EF82B-020A-ECB6-BA0C-26A5B12A2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96A8D-F88B-E712-E3DE-F4192BE65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150CF-EFB7-31CA-9C04-ABE46D2D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948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125D-47D4-DD8D-CD8C-B92023970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9B2C7-E028-09BB-4622-07FE613D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16792-4E08-2D87-E109-EECBB0B23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586BA-9001-B85D-2385-B3CFF7C59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63CFD-1EF5-53B9-4F9A-C4DD6E323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1112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EBBC3-CD36-993E-74E1-6F0F66F0A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41DE4-AB92-E3AB-E3F8-7C895C8CE7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02328-78D3-382A-0290-6F4CC9D2C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70C3C-431F-3D03-B8CA-82426429D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CBB45-6535-1B99-53FC-38A6C9F3A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26DF7-6A37-CF96-6885-C075E581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10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6F9F9-89BE-1B3F-B440-6FC7E7FF8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1C3A7-652C-6545-02DE-102C6E53A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33EB2-A957-9824-2CEF-C7D672064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657F8D-F1AE-8034-C0CF-87DAA89FD7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679E77-E90B-B208-5A9F-AD28302FE5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01E25-8739-344B-A572-5FD7A3F31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22EB3-6336-B9B0-2DB4-167A9A568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2F7C07-7EE9-9B73-36D2-BF347E76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5383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F32A-4696-54EA-A53A-A2923052D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67E78-9CA3-5CF2-E687-5A1E2F984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6F0159-2CC5-EDCD-219B-2431DE23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CEF6EB-CCC2-D506-9AA1-7DEAE64F6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11016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035F6-51D8-7C6B-742A-B50ED4A5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144DD-B079-E9D7-458F-DA614E3A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55B80-C130-B5CC-7FD5-3071D9FD7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70385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C1A5D-72FD-03F5-2BEE-8D24E816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7E49-3129-B459-482C-606E1E2EA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652C-6654-C336-E50F-2B7A0AA31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751AEC-EB12-C408-6EA7-F7733B68C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C8AEB-15C2-20FE-48FE-0CD470942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8F900-4C28-F200-7148-DF6D9A6AA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2413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6E708-647C-2A18-98FA-AAD300954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D1947-CC8A-D83D-AC3B-B36FAD93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87939-CD04-FBB3-7DA0-F6D037778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23B42-F1A1-C901-AE73-B02299ED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6772F-3879-E5DC-0251-3406180AD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98754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9F0E6-FE6A-EEE7-3C08-D6DF3E4E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F6A8B3-0485-910A-6F0B-5BA04C726A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3B03F0-4A00-EF35-5E4C-C61B95CF8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F6E5D-1C33-9ADB-424C-769DC3AD2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0D543-4386-AF9E-54CC-87ADACA20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EACA7-956B-CF17-7B65-8FBC6309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7556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E360-1912-EF85-7475-989258685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D4B54-FC67-370E-C9AC-6D8377F88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E1F05-6C51-DBC0-FA73-0A9ABF175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2854A-5E2C-45EC-7DD6-88A6FF7C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64E6F-FAA4-A8E0-478A-0EBAD4E39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72179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E87EB7-283D-548E-FC64-CF7FBBE99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1A920-6363-8531-17A1-7307E4841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C5C26-8533-EBB1-9008-6797D0C86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B96E7-633D-151F-2214-4236D200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C3D4D-36A4-4334-DD9A-2FC868155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0140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elcome to country - Noonga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AEF1994C-9B16-4FB9-03CB-90E8A4840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4" y="6098442"/>
            <a:ext cx="486507" cy="486507"/>
          </a:xfrm>
          <a:prstGeom prst="rect">
            <a:avLst/>
          </a:prstGeom>
        </p:spPr>
      </p:pic>
      <p:pic>
        <p:nvPicPr>
          <p:cNvPr id="11" name="Picture 10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9861A6CA-B9CD-E353-877F-217AA1E41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4" y="443460"/>
            <a:ext cx="1942258" cy="412948"/>
          </a:xfrm>
          <a:prstGeom prst="rect">
            <a:avLst/>
          </a:prstGeom>
        </p:spPr>
      </p:pic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1A4A6CF3-EAB6-5F3F-43A6-CA3B83553A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6" y="6098442"/>
            <a:ext cx="486507" cy="486507"/>
          </a:xfrm>
          <a:prstGeom prst="rect">
            <a:avLst/>
          </a:prstGeom>
        </p:spPr>
      </p:pic>
      <p:pic>
        <p:nvPicPr>
          <p:cNvPr id="5" name="Picture 4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FBF352B1-3713-50F4-AB49-A1A91CB140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6" y="443460"/>
            <a:ext cx="1942258" cy="412948"/>
          </a:xfrm>
          <a:prstGeom prst="rect">
            <a:avLst/>
          </a:prstGeom>
        </p:spPr>
      </p:pic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BA08CA2D-5CB9-386A-DF39-741B16DB0B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6" y="6098442"/>
            <a:ext cx="486507" cy="486507"/>
          </a:xfrm>
          <a:prstGeom prst="rect">
            <a:avLst/>
          </a:prstGeom>
        </p:spPr>
      </p:pic>
      <p:pic>
        <p:nvPicPr>
          <p:cNvPr id="7" name="Picture 6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28EDEA58-E1F5-A31D-C521-DCDF36ADD6A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6" y="443460"/>
            <a:ext cx="1942258" cy="412948"/>
          </a:xfrm>
          <a:prstGeom prst="rect">
            <a:avLst/>
          </a:prstGeo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AC1E1AC1-F33F-E4E2-27B4-6E1C1A2A2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6" y="6098442"/>
            <a:ext cx="486507" cy="486507"/>
          </a:xfrm>
          <a:prstGeom prst="rect">
            <a:avLst/>
          </a:prstGeom>
        </p:spPr>
      </p:pic>
      <p:pic>
        <p:nvPicPr>
          <p:cNvPr id="10" name="Picture 9" descr="A picture containing screenshot, colorfulness, rainbow, blue&#10;&#10;Description automatically generated">
            <a:extLst>
              <a:ext uri="{FF2B5EF4-FFF2-40B4-BE49-F238E27FC236}">
                <a16:creationId xmlns:a16="http://schemas.microsoft.com/office/drawing/2014/main" id="{A3A54B12-BCC5-E1DE-3F31-C21D80BBE6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5ED71BE-5EF6-8766-1970-6C5E366D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70" y="1084371"/>
            <a:ext cx="9318930" cy="2032418"/>
          </a:xfrm>
        </p:spPr>
        <p:txBody>
          <a:bodyPr anchor="ctr" anchorCtr="0">
            <a:noAutofit/>
          </a:bodyPr>
          <a:lstStyle>
            <a:lvl1pPr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AU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1EE465A6-58FA-BC36-7938-A69FFA7626D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33408" y="3876346"/>
            <a:ext cx="7414482" cy="2222097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Description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A826C0B-C8D1-65CD-6F18-274D119B8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3408" y="2481263"/>
            <a:ext cx="7414482" cy="1139825"/>
          </a:xfrm>
        </p:spPr>
        <p:txBody>
          <a:bodyPr>
            <a:noAutofit/>
          </a:bodyPr>
          <a:lstStyle>
            <a:lvl1pPr marL="0" indent="0">
              <a:buNone/>
              <a:defRPr sz="7000">
                <a:solidFill>
                  <a:schemeClr val="bg1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sub-text</a:t>
            </a:r>
          </a:p>
        </p:txBody>
      </p:sp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52CDB135-6559-1A73-091E-F1BCC31106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6" y="6098442"/>
            <a:ext cx="486507" cy="486507"/>
          </a:xfrm>
          <a:prstGeom prst="rect">
            <a:avLst/>
          </a:prstGeom>
        </p:spPr>
      </p:pic>
      <p:pic>
        <p:nvPicPr>
          <p:cNvPr id="16" name="Picture 15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6F1A526A-3E52-AF4F-B1F1-3069532D539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6" y="443460"/>
            <a:ext cx="1942258" cy="41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95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C4200E6-1C16-4404-83F8-EF6DCDBBB2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13800" y="5881890"/>
            <a:ext cx="3073400" cy="6814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70A8D6-DD04-4121-AB52-7892764DF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628775"/>
            <a:ext cx="11129963" cy="2002284"/>
          </a:xfrm>
        </p:spPr>
        <p:txBody>
          <a:bodyPr lIns="152400"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9A873E-9927-496B-A60D-0D7706CD8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973484"/>
            <a:ext cx="11125200" cy="162098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30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9C250-C316-42F3-80D9-22493FC5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6167711"/>
            <a:ext cx="2285998" cy="365125"/>
          </a:xfrm>
        </p:spPr>
        <p:txBody>
          <a:bodyPr/>
          <a:lstStyle/>
          <a:p>
            <a:fld id="{719CFD8D-4294-499E-818A-AD557040F3FB}" type="datetime4">
              <a:rPr lang="en-AU" smtClean="0"/>
              <a:t>5 January 2025</a:t>
            </a:fld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20712-C9C0-4A20-9A25-43FC95FA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67712"/>
            <a:ext cx="4114800" cy="365125"/>
          </a:xfrm>
        </p:spPr>
        <p:txBody>
          <a:bodyPr/>
          <a:lstStyle/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A70265-5103-48D8-8097-3045DFAD50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47637" y="304800"/>
            <a:ext cx="1239563" cy="123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83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A0055-909C-4D10-B577-5C357CE7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C5D7F-6460-4E63-808F-E203E13C0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58AA5-3688-4F8D-ABE7-540EED39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A0798211-CC58-4578-9C03-CE1E607ECC8E}" type="datetime4">
              <a:rPr lang="en-AU" smtClean="0"/>
              <a:pPr/>
              <a:t>5 January 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53924-F4D4-4CB2-BA5D-17ADC19D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0BF54-D59E-49C9-B322-C7F875EFD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6663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FE61C156-68AD-46E6-9D9C-629E5FD3B3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306" y="5994808"/>
            <a:ext cx="1046356" cy="5576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93FD7B-BD5F-4457-94E4-8F71BA32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2250441"/>
            <a:ext cx="11120121" cy="2032418"/>
          </a:xfrm>
        </p:spPr>
        <p:txBody>
          <a:bodyPr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CD44D-5F06-4C11-8801-7CB885475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999" y="4366475"/>
            <a:ext cx="11120121" cy="1510451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C9572-BD1A-4948-878B-63C5A40375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6165850"/>
            <a:ext cx="2285998" cy="365125"/>
          </a:xfr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>
                <a:solidFill>
                  <a:schemeClr val="bg1"/>
                </a:solidFill>
              </a:defRPr>
            </a:lvl1pPr>
          </a:lstStyle>
          <a:p>
            <a:fld id="{1532EEB8-E699-4074-A0D7-399256B5AF63}" type="datetime4">
              <a:rPr lang="en-AU" smtClean="0"/>
              <a:pPr/>
              <a:t>5 January 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6C118-5B99-4077-9C7D-B73A9C9B1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70791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874CD-67D6-4D52-BDF8-7E41376A4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2" y="6188074"/>
            <a:ext cx="1268626" cy="365125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>
                <a:solidFill>
                  <a:schemeClr val="bg1"/>
                </a:solidFill>
              </a:defRPr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3885AD-7504-4322-8570-7611D90F2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691023"/>
            <a:ext cx="9650627" cy="1516297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0" b="1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AU" dirty="0"/>
              <a:t>1</a:t>
            </a:r>
          </a:p>
        </p:txBody>
      </p:sp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FB15CD4D-1EB4-48D5-A312-D0C7DEEB62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539" y="330996"/>
            <a:ext cx="1195387" cy="119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152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to country - South 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7B27EE6-58FE-46D2-B361-0F55D5185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847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to country - Mandura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0A9936-5438-4FF2-8AE4-15C03B323F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650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C4200E6-1C16-4404-83F8-EF6DCDBBB2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13800" y="5881890"/>
            <a:ext cx="3073400" cy="68146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A9A873E-9927-496B-A60D-0D7706CD8D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3969327"/>
            <a:ext cx="11125200" cy="1620981"/>
          </a:xfrm>
        </p:spPr>
        <p:txBody>
          <a:bodyPr>
            <a:normAutofit/>
          </a:bodyPr>
          <a:lstStyle>
            <a:lvl1pPr marL="0" indent="0" algn="l">
              <a:buNone/>
              <a:defRPr sz="30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Contact information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9C250-C316-42F3-80D9-22493FC5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1" y="6156545"/>
            <a:ext cx="2285998" cy="365125"/>
          </a:xfr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719CFD8D-4294-499E-818A-AD557040F3FB}" type="datetime4">
              <a:rPr lang="en-AU" smtClean="0"/>
              <a:pPr/>
              <a:t>5 January 2025</a:t>
            </a:fld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20712-C9C0-4A20-9A25-43FC95FA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A70265-5103-48D8-8097-3045DFAD50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47637" y="304800"/>
            <a:ext cx="1239563" cy="12395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273783D-9909-4274-ABFA-E574D02B1BEE}"/>
              </a:ext>
            </a:extLst>
          </p:cNvPr>
          <p:cNvSpPr txBox="1">
            <a:spLocks/>
          </p:cNvSpPr>
          <p:nvPr userDrawn="1"/>
        </p:nvSpPr>
        <p:spPr>
          <a:xfrm>
            <a:off x="762000" y="1181262"/>
            <a:ext cx="11129963" cy="2430617"/>
          </a:xfrm>
          <a:prstGeom prst="rect">
            <a:avLst/>
          </a:prstGeom>
        </p:spPr>
        <p:txBody>
          <a:bodyPr vert="horz" lIns="152400" tIns="152400" rIns="152400" bIns="15240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0054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3F27D-3625-0CBF-3A90-BBDD12BC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52753-824B-5597-6557-190D6C5CF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0729B-10FF-78CB-2494-AE41740B0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0A7FD-B578-9A4C-B100-0A21D4317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05754-E9BB-E7BB-C566-008A2488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5664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64073-121E-4421-BD82-4A12F143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3BA97-DA9B-4182-BC9C-E815DF1C7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825624"/>
            <a:ext cx="5715001" cy="43402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1469F-0306-46A5-B6F3-D59E9FFD9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402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17F62-37DF-429B-AE46-9F4C2E66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4799" y="6165850"/>
            <a:ext cx="2743200" cy="365125"/>
          </a:xfr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AF3AA9BC-A49C-4D67-95E1-D024E3DE84CA}" type="datetime4">
              <a:rPr lang="en-AU" smtClean="0"/>
              <a:pPr/>
              <a:t>5 January 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CBC4A-F1D7-4C1E-9E6D-8EF537FA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70791"/>
            <a:ext cx="4114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F46BB-8C21-48D0-8E87-EE6EFD73E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30518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A8A9-60D8-47E3-9098-2A64F835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96863"/>
            <a:ext cx="10107828" cy="13684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FAFC4-3CDE-4F38-A828-CA97CF424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690687"/>
            <a:ext cx="5692776" cy="814387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505D7-44D3-4AD3-9F33-BFC24D065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2505076"/>
            <a:ext cx="5692776" cy="36607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A7DB4F-A47D-4042-9DB6-443011144A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90687"/>
            <a:ext cx="5692776" cy="814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EC4325-D6B5-4C45-8F6A-9FFBE35F3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715000" cy="36607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95BF6-A1AD-41AA-9828-C879FF4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5D2BEFBC-ADBC-4103-95A0-200A345074D8}" type="datetime4">
              <a:rPr lang="en-AU" smtClean="0"/>
              <a:pPr/>
              <a:t>5 January 2025</a:t>
            </a:fld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7FC0-1686-4957-B49F-35A544F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D4B37-23DA-416B-AB62-E687651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63591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5E95-B565-47B2-B52C-20DF9C76B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00B70E-C7C3-40D0-AC11-A81C3B6AE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0F7B99D4-F4C6-41B2-937A-157F4137B9BB}" type="datetime4">
              <a:rPr lang="en-AU" smtClean="0"/>
              <a:pPr/>
              <a:t>5 January 2025</a:t>
            </a:fld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C4CDC-C983-486B-A57E-265963476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CCAC9-DDEF-4391-8B54-6A69A89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7139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53DDFB-A690-4D44-9056-C67C309C1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lIns="151200" rIns="151200"/>
          <a:lstStyle/>
          <a:p>
            <a:fld id="{E99E47EF-C005-4717-B653-24817D19F7FA}" type="datetime4">
              <a:rPr lang="en-AU" smtClean="0"/>
              <a:t>5 January 2025</a:t>
            </a:fld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CE635-B779-4573-80A3-7AB6E1F4C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CA460-FA36-4785-ABC2-C3A0506CC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95805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CE14-4FA4-4026-93AD-9FF300DC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296863"/>
            <a:ext cx="10129065" cy="1331912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57388-906A-4F19-9B0B-5F279D25B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0240" y="1808163"/>
            <a:ext cx="7431722" cy="406876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19E293-5065-49BF-9AB9-75A3BFC7E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0038" y="1808163"/>
            <a:ext cx="3932237" cy="40687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19E84-BB3A-4A03-B24E-A0D29A76E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lIns="151200" rIns="151200"/>
          <a:lstStyle/>
          <a:p>
            <a:fld id="{08C97AA8-AA28-410D-A3CA-FECDA8726715}" type="datetime4">
              <a:rPr lang="en-AU" smtClean="0"/>
              <a:t>5 January 2025</a:t>
            </a:fld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60DD9A-3AA9-4FBF-8019-6B381555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4169F-F9A5-4203-9AB1-4E66F2D87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227935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458F-3DE8-452D-85E2-D4B5B354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10281920" cy="1323975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49D39-7624-452E-A987-4579B56C3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04640" y="2743198"/>
            <a:ext cx="7782560" cy="342265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62CB4-06B5-4BD8-BD50-FB779677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0689-A294-4558-B542-FB0D7E01B742}" type="datetime4">
              <a:rPr lang="en-AU" smtClean="0"/>
              <a:t>5 January 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9B85F-31A6-4835-8ACF-56FD7C15E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E41CE-2CBE-44EF-A8C2-02BF3070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B3B988-8BD7-4735-A941-6D9B4DF1DC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34281" y="304800"/>
            <a:ext cx="1252920" cy="1239563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74FB687-E016-4BD6-B95E-445C4240717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104639" y="1808163"/>
            <a:ext cx="778256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0BE0E-100F-40A2-A599-C1701B09690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1808163"/>
            <a:ext cx="3932237" cy="5049837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37469714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A8A9-60D8-47E3-9098-2A64F835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96863"/>
            <a:ext cx="10116066" cy="13684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95BF6-A1AD-41AA-9828-C879FF4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5D2BEFBC-ADBC-4103-95A0-200A345074D8}" type="datetime4">
              <a:rPr lang="en-AU" smtClean="0"/>
              <a:pPr/>
              <a:t>5 January 2025</a:t>
            </a:fld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7FC0-1686-4957-B49F-35A544F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D4B37-23DA-416B-AB62-E687651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ACDBF1-9D51-4114-BBC8-CAB7918B4B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34281" y="304800"/>
            <a:ext cx="1252920" cy="1239563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D10708-98D8-43B4-96BF-5009DA8ED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799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1CC5447-E180-4840-BEEC-8EFECDBBA68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04797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D228D352-B6A2-4342-A1C0-7CB24CEFC8D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04797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Speaker Image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1AB91DA-C455-4B38-9EBE-4A3B5C11694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229099" y="3609808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162DDB-5D7A-4EAD-9BFE-140A53F18B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9099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66FF05D9-F6FE-4539-A991-9DA696352C9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234173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Speaker Image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67F63FE-61F0-4E63-9FEA-32DB4E88E09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153400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813F9E8-637B-4D65-A286-97ABEA6AE2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3398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B2B90C37-2732-4363-B6FD-01770BDB37CC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8153398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18325306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1E862-B60D-4DC3-8925-3DA7F858F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A3C2F-4A05-4178-99AF-C407A1029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14AA8-8C05-44BA-90FA-A3DB61E09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E9D89D6D-80C8-465D-98D8-133A9E131798}" type="datetime4">
              <a:rPr lang="en-AU" smtClean="0"/>
              <a:pPr/>
              <a:t>5 January 2025</a:t>
            </a:fld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7D72C-E567-41E8-B503-C28100E58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E680F-FE1E-4B28-98C7-2662C1AC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54572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3A7B0C-2553-4F8A-876B-7DC12A06DC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112363"/>
            <a:ext cx="3162300" cy="506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C69C2-1713-4919-AEFE-65D81932B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4799" y="304800"/>
            <a:ext cx="8267701" cy="58721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8533F-B6D9-4D7C-9373-391A8C2B3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C95A2CAA-9DC7-4358-BAB8-478FA38B839E}" type="datetime4">
              <a:rPr lang="en-AU" smtClean="0"/>
              <a:pPr/>
              <a:t>5 January 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78541-8697-47E0-855B-D4D98164A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3AFBA-9B89-4466-B4C4-5A546D90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1255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to country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plant&#10;&#10;Description automatically generated">
            <a:extLst>
              <a:ext uri="{FF2B5EF4-FFF2-40B4-BE49-F238E27FC236}">
                <a16:creationId xmlns:a16="http://schemas.microsoft.com/office/drawing/2014/main" id="{09C8827E-CB30-528D-6422-C8AA96D21E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6" y="-9525"/>
            <a:ext cx="12258675" cy="689550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D06C259-19BC-4BF9-908B-4D37FEC7D0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052" y="1084371"/>
            <a:ext cx="9318930" cy="2032418"/>
          </a:xfrm>
        </p:spPr>
        <p:txBody>
          <a:bodyPr anchor="ctr" anchorCtr="0">
            <a:noAutofit/>
          </a:bodyPr>
          <a:lstStyle>
            <a:lvl1pPr>
              <a:defRPr sz="8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AU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F5FAD9C-9714-4956-897B-6246DCFBD90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174539" y="3876346"/>
            <a:ext cx="6107186" cy="2222097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D355FA-4F04-4A07-B2B3-146860FE71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22500" y="2481263"/>
            <a:ext cx="7414482" cy="1139825"/>
          </a:xfrm>
        </p:spPr>
        <p:txBody>
          <a:bodyPr>
            <a:noAutofit/>
          </a:bodyPr>
          <a:lstStyle>
            <a:lvl1pPr marL="0" indent="0">
              <a:buNone/>
              <a:defRPr sz="7000">
                <a:solidFill>
                  <a:schemeClr val="bg1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sub-text</a:t>
            </a:r>
          </a:p>
        </p:txBody>
      </p:sp>
    </p:spTree>
    <p:extLst>
      <p:ext uri="{BB962C8B-B14F-4D97-AF65-F5344CB8AC3E}">
        <p14:creationId xmlns:p14="http://schemas.microsoft.com/office/powerpoint/2010/main" val="67447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000D-B9BD-0067-C6D9-5A63B9AE9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14964-F661-5BD1-FC26-F53EE028E4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82FFD-8599-3E89-02AB-2868DC4D9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668D4-E8B7-F3D0-F4F8-92C6849C9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545DD-0300-760A-C926-E7FE7A88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3757E-ACC9-A38E-D21D-50CEB3D7A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2383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2843-6E12-9E41-46F5-5556F1E9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C4B97-09AC-7CFD-05E1-16BC4CC9E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47347A-BC44-7556-6DA4-BB7136BAF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FA3FE7-32CC-937C-014D-C4633D7BEF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3355C-2198-F30B-68EB-0E1FD44CF6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31F438-1643-287C-503A-E0BAB8E0F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59681A-D706-4FAD-2A0F-E5921A6E3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BC3CBD-1D1F-4B30-12DA-F468394E9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213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92C6-3590-DFAC-2858-85101936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DCC2AB-5FA2-3BC8-D7F7-FFFED2636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EDD4C3-3531-E78B-C3DA-2C93D4437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752B8-D59C-261D-D9DE-1618FE9FB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070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30B9C4-FF59-305B-AFD3-0D3ED620B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191201-200C-53FE-A4FA-69CC0537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853D2-1FCD-9FE3-181F-1CFD869C7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8248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345F1-0411-181C-A6E7-54406D99C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D3EF8-FCB6-DF17-ED94-1A3AEDB4C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A514A-F711-5803-1C82-A7AE89A60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55E65-AD2A-E7E9-BB10-50CB31B81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82B48-279A-95ED-1F34-44E2B583A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4D356-4A71-AD78-2740-7BBBCA619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265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25641-4AD8-1EF0-3D5E-318BCB859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28431-9ADF-9883-C80B-EB170B66F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E32CF-6AD5-E88E-2115-1CA1A887D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9997B-19D3-6731-3DA2-7E5765B7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4291A-FF10-280F-2590-B09492B7C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37A47-C5A7-8316-FB96-22059612D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801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6CD21-B58A-6FA3-F42D-897B217F1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C54A5-F439-4A92-3E7A-9CC0DA253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0F2B6-56AD-0DED-F8B0-D59F4104B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DD0EB8-01CE-4DB0-ABD3-975DB07EAB97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44913-1BAD-D661-1DC9-2F97051F6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DFDC7-6EB6-DCEF-4419-099B80172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FD9E81-1C28-47C1-A899-00624AD8EB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151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7300E-E4E4-761D-416F-70105F30D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CCFA4-D901-6847-CFE4-75AE8D2B5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CB60D-C4BE-85E1-D4F8-7FF6D31369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0DC0E-6332-45D3-AD44-892278144739}" type="datetimeFigureOut">
              <a:rPr lang="en-AU" smtClean="0"/>
              <a:t>5/01/2025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F7131-03C5-1981-2F48-F5B9A253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AD897-A81E-E5BF-33C4-151157D32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742FE-07B9-45EE-AE72-2AB4683D412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9739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563F12-1BDB-44C8-9462-34E1E710F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0"/>
            <a:ext cx="10124304" cy="1325563"/>
          </a:xfrm>
          <a:prstGeom prst="rect">
            <a:avLst/>
          </a:prstGeom>
        </p:spPr>
        <p:txBody>
          <a:bodyPr vert="horz" lIns="152400" tIns="152400" rIns="152400" bIns="1524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11318-10F0-4DAB-84CB-C299FCEBD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808162"/>
            <a:ext cx="11582402" cy="4357687"/>
          </a:xfrm>
          <a:prstGeom prst="rect">
            <a:avLst/>
          </a:prstGeom>
        </p:spPr>
        <p:txBody>
          <a:bodyPr vert="horz" lIns="152400" tIns="152400" rIns="152400" bIns="15240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E383C-2BB6-486E-9DDD-1905ACD94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4799" y="61880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8C5D2AA0-A82C-4FAD-BB96-9D4617AD3337}" type="datetime4">
              <a:rPr lang="en-AU" smtClean="0"/>
              <a:t>5 January 2025</a:t>
            </a:fld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C0CB2-F37B-41C7-AB8A-F2DAEE5E4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880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88A2E-7A12-4977-8ED8-F11BC455F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1" y="6188074"/>
            <a:ext cx="2743199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AC6D6B-6356-4E6B-8670-A067C89BE269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0791297" y="304800"/>
            <a:ext cx="1095904" cy="59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6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26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87">
          <p15:clr>
            <a:srgbClr val="F26B43"/>
          </p15:clr>
        </p15:guide>
        <p15:guide id="4" orient="horz" pos="1139">
          <p15:clr>
            <a:srgbClr val="F26B43"/>
          </p15:clr>
        </p15:guide>
        <p15:guide id="5" orient="horz" pos="3884">
          <p15:clr>
            <a:srgbClr val="F26B43"/>
          </p15:clr>
        </p15:guide>
        <p15:guide id="6" pos="189">
          <p15:clr>
            <a:srgbClr val="F26B43"/>
          </p15:clr>
        </p15:guide>
        <p15:guide id="7" pos="749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26A84AF-6F58-471A-BF1F-10D8C0351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9C130-B63C-3C78-7CBB-A0E0CF983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28662"/>
            <a:ext cx="3785513" cy="3728853"/>
          </a:xfrm>
          <a:noFill/>
        </p:spPr>
        <p:txBody>
          <a:bodyPr>
            <a:normAutofit/>
          </a:bodyPr>
          <a:lstStyle/>
          <a:p>
            <a:pPr algn="l"/>
            <a:r>
              <a:rPr lang="en-AU" sz="4000" dirty="0"/>
              <a:t>MSP100</a:t>
            </a:r>
            <a:br>
              <a:rPr lang="en-AU" sz="4000" dirty="0"/>
            </a:br>
            <a:r>
              <a:rPr lang="en-AU" sz="4000" dirty="0"/>
              <a:t>Career Learning: Managing your Career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26B31-F88E-028E-D7CC-5DD731FC9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29235"/>
            <a:ext cx="3785514" cy="1680298"/>
          </a:xfrm>
          <a:noFill/>
        </p:spPr>
        <p:txBody>
          <a:bodyPr>
            <a:normAutofit/>
          </a:bodyPr>
          <a:lstStyle/>
          <a:p>
            <a:pPr algn="l"/>
            <a:r>
              <a:rPr lang="en-AU"/>
              <a:t>Topic 1</a:t>
            </a:r>
          </a:p>
          <a:p>
            <a:pPr algn="l"/>
            <a:r>
              <a:rPr lang="en-AU"/>
              <a:t>Introduction to the unit</a:t>
            </a:r>
            <a:endParaRPr lang="en-AU" dirty="0"/>
          </a:p>
        </p:txBody>
      </p:sp>
      <p:pic>
        <p:nvPicPr>
          <p:cNvPr id="5" name="Picture 4" descr="A picture of a viewing telescope with a city on its background">
            <a:extLst>
              <a:ext uri="{FF2B5EF4-FFF2-40B4-BE49-F238E27FC236}">
                <a16:creationId xmlns:a16="http://schemas.microsoft.com/office/drawing/2014/main" id="{3EEC2D60-CC4F-413F-F6EC-FB60E1007A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63" r="18132"/>
          <a:stretch/>
        </p:blipFill>
        <p:spPr>
          <a:xfrm>
            <a:off x="5009505" y="10"/>
            <a:ext cx="718249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1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6FAB8-CC3C-0B33-8F78-980FE98FF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985"/>
          </a:xfrm>
        </p:spPr>
        <p:txBody>
          <a:bodyPr/>
          <a:lstStyle/>
          <a:p>
            <a:r>
              <a:rPr lang="en-AU" b="1" dirty="0">
                <a:solidFill>
                  <a:srgbClr val="0070C0"/>
                </a:solidFill>
                <a:latin typeface="+mn-lt"/>
              </a:rPr>
              <a:t>Assessments</a:t>
            </a:r>
            <a:r>
              <a:rPr lang="en-AU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1735B-66E6-FE39-FC79-299E75888738}"/>
              </a:ext>
            </a:extLst>
          </p:cNvPr>
          <p:cNvSpPr txBox="1"/>
          <p:nvPr/>
        </p:nvSpPr>
        <p:spPr>
          <a:xfrm>
            <a:off x="838199" y="4909457"/>
            <a:ext cx="10156371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Participation = 15% -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Attendance, preparedness, participation and contribution in group work and class discussions.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Must attend at least 10 workshops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Assessment descriptions - LMS and Unit Outline</a:t>
            </a:r>
            <a:endParaRPr kumimoji="0" lang="en-A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9F7B2BCF-3E41-F8DD-32E8-35067E490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476" y="1316110"/>
            <a:ext cx="10405838" cy="313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9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4D10-170B-D8BA-1440-1A169FFE9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0"/>
            <a:ext cx="10124304" cy="1325563"/>
          </a:xfrm>
        </p:spPr>
        <p:txBody>
          <a:bodyPr anchor="ctr">
            <a:normAutofit/>
          </a:bodyPr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Assessment 1</a:t>
            </a:r>
          </a:p>
        </p:txBody>
      </p:sp>
      <p:pic>
        <p:nvPicPr>
          <p:cNvPr id="5" name="Content Placeholder 4" descr="A close-up of a note&#10;&#10;Description automatically generated">
            <a:extLst>
              <a:ext uri="{FF2B5EF4-FFF2-40B4-BE49-F238E27FC236}">
                <a16:creationId xmlns:a16="http://schemas.microsoft.com/office/drawing/2014/main" id="{83470566-3ADA-B618-3799-0BB73F9E8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677" y="1557680"/>
            <a:ext cx="11392645" cy="4357687"/>
          </a:xfrm>
          <a:noFill/>
        </p:spPr>
      </p:pic>
    </p:spTree>
    <p:extLst>
      <p:ext uri="{BB962C8B-B14F-4D97-AF65-F5344CB8AC3E}">
        <p14:creationId xmlns:p14="http://schemas.microsoft.com/office/powerpoint/2010/main" val="3809283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F4988-869A-1DBD-766C-04DD63D73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416" y="544287"/>
            <a:ext cx="10124304" cy="695322"/>
          </a:xfrm>
        </p:spPr>
        <p:txBody>
          <a:bodyPr>
            <a:normAutofit fontScale="90000"/>
          </a:bodyPr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Assessment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3A1A34-8A82-8C59-0CE7-FEDE634ED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280" y="1402478"/>
            <a:ext cx="9915440" cy="4810752"/>
          </a:xfrm>
        </p:spPr>
      </p:pic>
    </p:spTree>
    <p:extLst>
      <p:ext uri="{BB962C8B-B14F-4D97-AF65-F5344CB8AC3E}">
        <p14:creationId xmlns:p14="http://schemas.microsoft.com/office/powerpoint/2010/main" val="3425219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CC587-5BF7-D058-49E0-C428CC18B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59" y="771713"/>
            <a:ext cx="10124304" cy="1325563"/>
          </a:xfrm>
        </p:spPr>
        <p:txBody>
          <a:bodyPr/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Assessment 2 – Video pitch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FDAEC8-4F9E-93DD-E59F-844C553F8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659" y="2465211"/>
            <a:ext cx="11711631" cy="136978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9EEF8-6A90-3DAB-92F9-382526CA1821}"/>
              </a:ext>
            </a:extLst>
          </p:cNvPr>
          <p:cNvSpPr txBox="1"/>
          <p:nvPr/>
        </p:nvSpPr>
        <p:spPr>
          <a:xfrm>
            <a:off x="750275" y="4383275"/>
            <a:ext cx="9896542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B121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“Instructions” – a PDF link in LMS under the assessment box in Week 7.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D9FD130-AC15-4929-90BD-7DCD3084220B}"/>
                  </a:ext>
                </a:extLst>
              </p14:cNvPr>
              <p14:cNvContentPartPr/>
              <p14:nvPr/>
            </p14:nvContentPartPr>
            <p14:xfrm>
              <a:off x="4177424" y="2965954"/>
              <a:ext cx="1044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D9FD130-AC15-4929-90BD-7DCD308422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23424" y="2857954"/>
                <a:ext cx="1152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3456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6188B-81A3-62E1-E5FC-D47DEDE5A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Assessment 3: Part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94A011-4285-B598-C22F-63B447B91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4925" y="1525695"/>
            <a:ext cx="10542150" cy="217044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EE4766-6931-E50E-F6DC-595FA430C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748" y="3569697"/>
            <a:ext cx="10329327" cy="219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79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C404-7244-AD76-3DFB-A7195B97B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1"/>
            <a:ext cx="10124304" cy="900056"/>
          </a:xfrm>
        </p:spPr>
        <p:txBody>
          <a:bodyPr/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Assessment 3: Part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C2E163-19E7-C4FC-2A43-A6F72263A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12" y="1277600"/>
            <a:ext cx="11985575" cy="4819780"/>
          </a:xfrm>
        </p:spPr>
      </p:pic>
    </p:spTree>
    <p:extLst>
      <p:ext uri="{BB962C8B-B14F-4D97-AF65-F5344CB8AC3E}">
        <p14:creationId xmlns:p14="http://schemas.microsoft.com/office/powerpoint/2010/main" val="1709221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432ABF-4197-B871-9FD4-641E6738A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001" y="780289"/>
            <a:ext cx="10538160" cy="5571743"/>
          </a:xfrm>
        </p:spPr>
      </p:pic>
    </p:spTree>
    <p:extLst>
      <p:ext uri="{BB962C8B-B14F-4D97-AF65-F5344CB8AC3E}">
        <p14:creationId xmlns:p14="http://schemas.microsoft.com/office/powerpoint/2010/main" val="3761663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3F67B7B-2A37-EBAB-9A31-A7C28B670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 up of pin and stethoscope, pinned on doctor's appointment">
            <a:extLst>
              <a:ext uri="{FF2B5EF4-FFF2-40B4-BE49-F238E27FC236}">
                <a16:creationId xmlns:a16="http://schemas.microsoft.com/office/drawing/2014/main" id="{77429720-7DFC-3CCB-6534-610FEB474F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635" r="18921" b="-2"/>
          <a:stretch/>
        </p:blipFill>
        <p:spPr>
          <a:xfrm>
            <a:off x="9322522" y="1825624"/>
            <a:ext cx="2564679" cy="434022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CF88F8-4F2E-F177-DD3F-19E385D47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692152"/>
            <a:ext cx="10124304" cy="1219200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Extensions (up to 5 days from due date)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D9C8E-36F4-E0BE-6662-B1C36EB18E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910904"/>
            <a:ext cx="8875777" cy="4169664"/>
          </a:xfrm>
        </p:spPr>
        <p:txBody>
          <a:bodyPr>
            <a:normAutofit/>
          </a:bodyPr>
          <a:lstStyle/>
          <a:p>
            <a:pPr lvl="0"/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Must </a:t>
            </a:r>
            <a:r>
              <a:rPr lang="en-US" sz="2800" b="1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apply prior to due date </a:t>
            </a:r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extensions of </a:t>
            </a:r>
            <a:r>
              <a:rPr lang="en-US" sz="2800" b="0" i="0" u="sng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 to five working days </a:t>
            </a:r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writing to Unit Coordinator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Must include reason and a plan to prevent future late submissions</a:t>
            </a:r>
          </a:p>
          <a:p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Applications for extension may be accepted after the due date (Unit Coordinator’s decision)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Irrespective of when approved, assessments must be submitted </a:t>
            </a:r>
            <a:r>
              <a:rPr lang="en-US" sz="2800" b="0" i="0" u="sng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within 5 days </a:t>
            </a:r>
            <a:r>
              <a:rPr lang="en-US" sz="2800" b="0" i="0" u="none" strike="noStrike" baseline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due date unless exceptional circumstances apply</a:t>
            </a:r>
            <a:endParaRPr lang="en-AU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885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 up of pin and stethoscope, pinned on doctor's appointment">
            <a:extLst>
              <a:ext uri="{FF2B5EF4-FFF2-40B4-BE49-F238E27FC236}">
                <a16:creationId xmlns:a16="http://schemas.microsoft.com/office/drawing/2014/main" id="{152F05B0-948E-5ED9-95EB-CD25478580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635" r="18921" b="-2"/>
          <a:stretch/>
        </p:blipFill>
        <p:spPr>
          <a:xfrm>
            <a:off x="9322522" y="1825624"/>
            <a:ext cx="2564679" cy="434022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642EF-51E4-4CA8-16B8-8FF80E4A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1"/>
            <a:ext cx="10124304" cy="1219200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Extension beyond five days (</a:t>
            </a:r>
            <a:r>
              <a:rPr lang="en-A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Exceptional</a:t>
            </a:r>
            <a:r>
              <a:rPr lang="en-AU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A078C-7852-E310-F43A-7F5A50B48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524000"/>
            <a:ext cx="8875777" cy="49255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Evidence</a:t>
            </a:r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exceptional circumstances beyond student control</a:t>
            </a:r>
          </a:p>
          <a:p>
            <a:endParaRPr lang="en-US" sz="2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Documentation will: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related to reasons provided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 dates of affect of relevant circumstances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the extension period requested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submitted in English.</a:t>
            </a:r>
          </a:p>
          <a:p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 is responsible to complete by revised due date</a:t>
            </a:r>
          </a:p>
          <a:p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 Coordinator notifies the outcome to student within 5 working days of request</a:t>
            </a:r>
          </a:p>
          <a:p>
            <a:endParaRPr lang="en-AU" sz="1500" dirty="0"/>
          </a:p>
        </p:txBody>
      </p:sp>
    </p:spTree>
    <p:extLst>
      <p:ext uri="{BB962C8B-B14F-4D97-AF65-F5344CB8AC3E}">
        <p14:creationId xmlns:p14="http://schemas.microsoft.com/office/powerpoint/2010/main" val="507878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BADBA4-CDA5-D1C5-5874-D0C78758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AU" dirty="0"/>
              <a:t>Group activity: Introductions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ED3D3F-B357-6688-1C84-54BDEE553C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061603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4477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1557C5-4BC6-BDF7-B10D-ADBABEC13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AU" sz="5200"/>
              <a:t>Today’s workshop</a:t>
            </a:r>
            <a:endParaRPr lang="en-AU" sz="5200" dirty="0"/>
          </a:p>
        </p:txBody>
      </p:sp>
      <p:graphicFrame>
        <p:nvGraphicFramePr>
          <p:cNvPr id="38" name="Content Placeholder 2">
            <a:extLst>
              <a:ext uri="{FF2B5EF4-FFF2-40B4-BE49-F238E27FC236}">
                <a16:creationId xmlns:a16="http://schemas.microsoft.com/office/drawing/2014/main" id="{9802FB6A-77DB-1D0A-CAE4-36BB835610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35018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5392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0A6A9A-53D9-AD6E-6C80-FCC1A1ED7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187FF7-6B79-F419-051A-99D77D70A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F8108D-C418-A2DF-351E-82D3B5F65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AU" dirty="0"/>
              <a:t>Group activity: Share with the class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31CCAE5-F30F-0A1F-FD5B-72DE07E94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CE82C-DABB-7015-BB0B-1CABCCB86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176" y="1752600"/>
            <a:ext cx="6516624" cy="4424363"/>
          </a:xfrm>
        </p:spPr>
        <p:txBody>
          <a:bodyPr/>
          <a:lstStyle/>
          <a:p>
            <a:pPr lvl="0"/>
            <a:r>
              <a:rPr lang="en-US" dirty="0"/>
              <a:t>Each group: Share with the class your group’s favourite answers (you can keep them anonymous if you like)</a:t>
            </a:r>
          </a:p>
          <a:p>
            <a:pPr lvl="0"/>
            <a:r>
              <a:rPr lang="en-US" dirty="0"/>
              <a:t>Class: What might these things indicate about the person’s interests? Values? Talents?</a:t>
            </a:r>
          </a:p>
          <a:p>
            <a:pPr lvl="0"/>
            <a:r>
              <a:rPr lang="en-US" dirty="0"/>
              <a:t>How might this be linked to the unit aims?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9526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651BD-EEF5-FA61-E931-94F7C060A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4539" y="1262062"/>
            <a:ext cx="8781661" cy="5367338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lvl="1"/>
            <a:r>
              <a:rPr lang="en-AU" sz="2800" dirty="0"/>
              <a:t>Go around the class and scribble your answers on the whiteboards:</a:t>
            </a:r>
          </a:p>
          <a:p>
            <a:pPr lvl="1"/>
            <a:endParaRPr lang="en-AU" sz="2800" dirty="0"/>
          </a:p>
          <a:p>
            <a:pPr lvl="1"/>
            <a:r>
              <a:rPr lang="en-AU" sz="2800" b="1" dirty="0"/>
              <a:t>I learn in workshop best when ….</a:t>
            </a:r>
          </a:p>
          <a:p>
            <a:pPr lvl="1"/>
            <a:endParaRPr lang="en-AU" sz="2800" dirty="0"/>
          </a:p>
          <a:p>
            <a:pPr lvl="1"/>
            <a:r>
              <a:rPr lang="en-AU" sz="2800" b="1" dirty="0"/>
              <a:t>I don’t like it when…</a:t>
            </a:r>
          </a:p>
          <a:p>
            <a:pPr lvl="1"/>
            <a:endParaRPr lang="en-AU" sz="2800" dirty="0"/>
          </a:p>
          <a:p>
            <a:pPr lvl="1"/>
            <a:r>
              <a:rPr lang="en-AU" sz="2800" b="1" dirty="0"/>
              <a:t>I don’t understand/am nervous about xx in </a:t>
            </a:r>
          </a:p>
          <a:p>
            <a:pPr marL="914400" lvl="2" indent="0">
              <a:buNone/>
            </a:pPr>
            <a:r>
              <a:rPr lang="en-AU" sz="2800" dirty="0"/>
              <a:t>(this unit, this university, this trimester…) </a:t>
            </a:r>
          </a:p>
          <a:p>
            <a:pPr marL="914400" lvl="2" indent="0">
              <a:buNone/>
            </a:pPr>
            <a:endParaRPr lang="en-AU" sz="2800" dirty="0"/>
          </a:p>
          <a:p>
            <a:pPr lvl="1"/>
            <a:r>
              <a:rPr lang="en-AU" sz="2800" b="1" dirty="0"/>
              <a:t>I’m excited for… </a:t>
            </a:r>
          </a:p>
        </p:txBody>
      </p:sp>
      <p:pic>
        <p:nvPicPr>
          <p:cNvPr id="4" name="Picture 3" descr="Green graffiti">
            <a:extLst>
              <a:ext uri="{FF2B5EF4-FFF2-40B4-BE49-F238E27FC236}">
                <a16:creationId xmlns:a16="http://schemas.microsoft.com/office/drawing/2014/main" id="{83284D2C-04A7-7B40-DC72-2694BBCA5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0" y="151718"/>
            <a:ext cx="2724539" cy="64776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F3DCA6-07AA-6CED-6AED-8906E55D2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539" y="151718"/>
            <a:ext cx="8781661" cy="1110344"/>
          </a:xfrm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n-AU" b="1" dirty="0"/>
              <a:t>Graffiti</a:t>
            </a:r>
          </a:p>
        </p:txBody>
      </p:sp>
    </p:spTree>
    <p:extLst>
      <p:ext uri="{BB962C8B-B14F-4D97-AF65-F5344CB8AC3E}">
        <p14:creationId xmlns:p14="http://schemas.microsoft.com/office/powerpoint/2010/main" val="2412896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C15D0-C77E-D7E1-0DE1-F0EC8DF78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AU" sz="5400">
                <a:solidFill>
                  <a:srgbClr val="FFFFFF"/>
                </a:solidFill>
              </a:rPr>
              <a:t>Our workshop pact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286C22B-3045-DF29-6AC7-46426EB63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endParaRPr lang="en-AU" sz="2200"/>
          </a:p>
        </p:txBody>
      </p:sp>
    </p:spTree>
    <p:extLst>
      <p:ext uri="{BB962C8B-B14F-4D97-AF65-F5344CB8AC3E}">
        <p14:creationId xmlns:p14="http://schemas.microsoft.com/office/powerpoint/2010/main" val="1141332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D8B3C-3D0F-5D07-66EE-060B8E8A5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AU" sz="4000" i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73157-2CFD-B2D8-115D-B14178727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Let’s have a look at LMS / </a:t>
            </a:r>
            <a:r>
              <a:rPr lang="en-US" sz="2400" dirty="0" err="1"/>
              <a:t>MyMurdoch</a:t>
            </a:r>
            <a:r>
              <a:rPr lang="en-US" sz="2400" dirty="0"/>
              <a:t> Learning…</a:t>
            </a:r>
          </a:p>
          <a:p>
            <a:r>
              <a:rPr lang="en-US" sz="2400" dirty="0"/>
              <a:t>Unit Outline</a:t>
            </a:r>
          </a:p>
          <a:p>
            <a:r>
              <a:rPr lang="en-US" sz="2400" dirty="0"/>
              <a:t>My Unit Readings</a:t>
            </a:r>
          </a:p>
          <a:p>
            <a:r>
              <a:rPr lang="en-US" sz="2400" dirty="0"/>
              <a:t>Electronic submission of assessments - where to find the assessments </a:t>
            </a:r>
          </a:p>
          <a:p>
            <a:pPr lvl="1"/>
            <a:r>
              <a:rPr lang="en-US" sz="2000" dirty="0"/>
              <a:t>(you may find it helpful to make a note of when they are due, and where to find them)</a:t>
            </a:r>
          </a:p>
        </p:txBody>
      </p:sp>
    </p:spTree>
    <p:extLst>
      <p:ext uri="{BB962C8B-B14F-4D97-AF65-F5344CB8AC3E}">
        <p14:creationId xmlns:p14="http://schemas.microsoft.com/office/powerpoint/2010/main" val="190644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BC14A-6F3D-3040-4112-A36CFF87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i="1" dirty="0">
                <a:latin typeface="Century Schoolbook" panose="02040604050505020304" pitchFamily="18" charset="0"/>
              </a:rPr>
              <a:t>Write</a:t>
            </a:r>
            <a:r>
              <a:rPr lang="en-AU" i="1" dirty="0">
                <a:latin typeface="Century Schoolbook" panose="02040604050505020304" pitchFamily="18" charset="0"/>
              </a:rPr>
              <a:t>, pair share </a:t>
            </a:r>
            <a:br>
              <a:rPr lang="en-AU" i="1" dirty="0">
                <a:latin typeface="Century Schoolbook" panose="02040604050505020304" pitchFamily="18" charset="0"/>
              </a:rPr>
            </a:br>
            <a:r>
              <a:rPr lang="en-AU" sz="4000" i="1" dirty="0">
                <a:latin typeface="Century Schoolbook" panose="02040604050505020304" pitchFamily="18" charset="0"/>
              </a:rPr>
              <a:t>Jot down your answers (individuals):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FB9B79-FBAA-2B73-3903-3D7AFA32D3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48444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9624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F52D41-43FA-0005-D3B6-F39219CD4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0726DFA-080B-3599-CE61-11A4C6171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ACDCF8-A08E-AD80-F0E5-F09EA824D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i="1" dirty="0">
                <a:latin typeface="Century Schoolbook" panose="02040604050505020304" pitchFamily="18" charset="0"/>
              </a:rPr>
              <a:t>Write, </a:t>
            </a:r>
            <a:r>
              <a:rPr lang="en-AU" b="1" i="1" dirty="0">
                <a:latin typeface="Century Schoolbook" panose="02040604050505020304" pitchFamily="18" charset="0"/>
              </a:rPr>
              <a:t>pair,</a:t>
            </a:r>
            <a:r>
              <a:rPr lang="en-AU" i="1" dirty="0">
                <a:latin typeface="Century Schoolbook" panose="02040604050505020304" pitchFamily="18" charset="0"/>
              </a:rPr>
              <a:t> </a:t>
            </a:r>
            <a:r>
              <a:rPr lang="en-AU" b="1" i="1" dirty="0">
                <a:latin typeface="Century Schoolbook" panose="02040604050505020304" pitchFamily="18" charset="0"/>
              </a:rPr>
              <a:t>share</a:t>
            </a:r>
            <a:r>
              <a:rPr lang="en-AU" i="1" dirty="0">
                <a:latin typeface="Century Schoolbook" panose="02040604050505020304" pitchFamily="18" charset="0"/>
              </a:rPr>
              <a:t> </a:t>
            </a:r>
            <a:br>
              <a:rPr lang="en-AU" i="1" dirty="0">
                <a:latin typeface="Century Schoolbook" panose="02040604050505020304" pitchFamily="18" charset="0"/>
              </a:rPr>
            </a:br>
            <a:r>
              <a:rPr lang="en-AU" i="1" dirty="0">
                <a:latin typeface="Century Schoolbook" panose="02040604050505020304" pitchFamily="18" charset="0"/>
              </a:rPr>
              <a:t>Jot down your answers: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26E8B0-C935-E40A-09B8-3204EEFEA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080776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4864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08E68-67BD-2021-7919-0899EF2B2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 fontScale="90000"/>
          </a:bodyPr>
          <a:lstStyle/>
          <a:p>
            <a:r>
              <a:rPr lang="en-AU" sz="5400" dirty="0"/>
              <a:t>Preparation for next workshop…</a:t>
            </a:r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AC6B-32BF-D05B-09C3-25DF9D73B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the </a:t>
            </a:r>
            <a:r>
              <a:rPr lang="en-AU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readings</a:t>
            </a: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as listed in LMS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you have not yet done so, read the </a:t>
            </a:r>
            <a:r>
              <a:rPr lang="en-AU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 Outline </a:t>
            </a:r>
            <a:endParaRPr lang="en-AU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Spend some time looking around the unit’s </a:t>
            </a:r>
            <a:r>
              <a:rPr lang="en-AU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LMS</a:t>
            </a: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site, get familiar with how it works – write down any questions you have to bring to class next week</a:t>
            </a:r>
            <a:endParaRPr lang="en-A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pic>
        <p:nvPicPr>
          <p:cNvPr id="14" name="Picture 13" descr="Magnifying glass on clear background">
            <a:extLst>
              <a:ext uri="{FF2B5EF4-FFF2-40B4-BE49-F238E27FC236}">
                <a16:creationId xmlns:a16="http://schemas.microsoft.com/office/drawing/2014/main" id="{294BB28B-85E4-077F-9F50-B098E27395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66" r="1358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2208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EA2D0-74B2-B819-65FE-36F512BEE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AU" sz="4000" dirty="0">
                <a:solidFill>
                  <a:srgbClr val="FFFFFF"/>
                </a:solidFill>
              </a:rPr>
              <a:t>MSP100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B18BB-A7BA-8D66-D29D-D6CFDE2F1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AU" sz="2200" dirty="0"/>
              <a:t>About me… </a:t>
            </a:r>
          </a:p>
          <a:p>
            <a:r>
              <a:rPr lang="en-AU" sz="2200" dirty="0"/>
              <a:t>12 workshops – 2 hours each</a:t>
            </a:r>
          </a:p>
          <a:p>
            <a:r>
              <a:rPr lang="en-AU" sz="2200" dirty="0"/>
              <a:t>Mini lectures – approximately 30 mins each (Dr Robert Payne) all lectures are recorded and available in LMS. We will watch them in class. </a:t>
            </a:r>
          </a:p>
          <a:p>
            <a:r>
              <a:rPr lang="en-AU" sz="2200" dirty="0"/>
              <a:t>LMS</a:t>
            </a:r>
          </a:p>
          <a:p>
            <a:pPr lvl="1"/>
            <a:r>
              <a:rPr lang="en-AU" sz="2200" dirty="0"/>
              <a:t>Weekly topics, readings, materials</a:t>
            </a:r>
          </a:p>
          <a:p>
            <a:pPr lvl="1"/>
            <a:r>
              <a:rPr lang="en-AU" sz="2200" dirty="0"/>
              <a:t>Assessments (submission boxes under weekly topics, assessment guides, etc.)</a:t>
            </a:r>
          </a:p>
          <a:p>
            <a:pPr lvl="1"/>
            <a:r>
              <a:rPr lang="en-AU" sz="2200" dirty="0"/>
              <a:t>My Unit Readings /readings under each topic </a:t>
            </a:r>
          </a:p>
          <a:p>
            <a:r>
              <a:rPr lang="en-AU" sz="2200" dirty="0"/>
              <a:t>Unit Outline – please read and download!</a:t>
            </a:r>
          </a:p>
        </p:txBody>
      </p:sp>
    </p:spTree>
    <p:extLst>
      <p:ext uri="{BB962C8B-B14F-4D97-AF65-F5344CB8AC3E}">
        <p14:creationId xmlns:p14="http://schemas.microsoft.com/office/powerpoint/2010/main" val="3567896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DC220FB-2909-485C-B2EA-EC802DAA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90" y="311903"/>
            <a:ext cx="10124304" cy="1048267"/>
          </a:xfrm>
        </p:spPr>
        <p:txBody>
          <a:bodyPr/>
          <a:lstStyle/>
          <a:p>
            <a:pPr algn="ctr"/>
            <a:r>
              <a:rPr lang="en-AU" dirty="0">
                <a:solidFill>
                  <a:srgbClr val="0070C0"/>
                </a:solidFill>
              </a:rPr>
              <a:t>MSP100 Unit Learning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E27B1E-AD8F-1AE1-5F28-53B93C191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8624" y="3966825"/>
            <a:ext cx="2157106" cy="2666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14F5D9-8B91-2FDF-E4AB-6EF33D0173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70" t="18159" r="37563" b="52226"/>
          <a:stretch/>
        </p:blipFill>
        <p:spPr>
          <a:xfrm>
            <a:off x="9500703" y="2625199"/>
            <a:ext cx="2440031" cy="11553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94BC96-7719-9268-3489-7812D493BBBB}"/>
              </a:ext>
            </a:extLst>
          </p:cNvPr>
          <p:cNvSpPr txBox="1"/>
          <p:nvPr/>
        </p:nvSpPr>
        <p:spPr>
          <a:xfrm>
            <a:off x="1268654" y="1212496"/>
            <a:ext cx="7872741" cy="1570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srgbClr val="0B121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PURPOSE: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srgbClr val="0B121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unit assists students to clarify their career aspirations and goals and supports them in planning the </a:t>
            </a:r>
            <a:r>
              <a:rPr kumimoji="0" lang="en-AU" sz="1600" b="0" i="1" u="none" strike="noStrike" kern="1200" cap="none" spc="0" normalizeH="0" baseline="0" noProof="0" dirty="0">
                <a:ln>
                  <a:noFill/>
                </a:ln>
                <a:solidFill>
                  <a:srgbClr val="0B121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development of skills 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srgbClr val="0B121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they will need for future career success. 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srgbClr val="3366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1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srgbClr val="E127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93C5A-5A73-A932-D01D-E6F3C70E7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90" y="2978995"/>
            <a:ext cx="8581770" cy="266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05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B452AF-1B20-529E-094B-7D53AFCA7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949" y="436890"/>
            <a:ext cx="8956102" cy="614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9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48974B-2E46-291F-43F5-B72476242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59" y="1304926"/>
            <a:ext cx="3807187" cy="2228074"/>
          </a:xfrm>
        </p:spPr>
        <p:txBody>
          <a:bodyPr>
            <a:normAutofit/>
          </a:bodyPr>
          <a:lstStyle/>
          <a:p>
            <a:br>
              <a:rPr lang="en-AU" sz="4000" dirty="0"/>
            </a:br>
            <a:r>
              <a:rPr lang="en-AU" sz="4000" dirty="0"/>
              <a:t>Two short welcome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B6390-E0D1-B2DE-43A3-13224F18B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3799425" cy="31432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 </a:t>
            </a:r>
            <a:endParaRPr lang="en-AU" sz="2000" dirty="0"/>
          </a:p>
        </p:txBody>
      </p:sp>
      <p:pic>
        <p:nvPicPr>
          <p:cNvPr id="12" name="Picture 11" descr="Film reel and slate">
            <a:extLst>
              <a:ext uri="{FF2B5EF4-FFF2-40B4-BE49-F238E27FC236}">
                <a16:creationId xmlns:a16="http://schemas.microsoft.com/office/drawing/2014/main" id="{548CBBA3-CB58-218A-4FB3-B2B7D6371F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22" r="24877" b="-1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264FB6-EC28-AC19-60EB-265BBA576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59" y="3540396"/>
            <a:ext cx="3787468" cy="108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797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D0080D-46F9-4992-4397-E0B5E805D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AU" sz="4000">
                <a:solidFill>
                  <a:srgbClr val="FFFFFF"/>
                </a:solidFill>
              </a:rPr>
              <a:t>To pass the unit: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B2EFE7-3E0D-D904-4E8C-2618C65A20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318656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0224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185C38-406D-9439-4E33-ED327D631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AU" sz="4000">
                <a:solidFill>
                  <a:srgbClr val="FFFFFF"/>
                </a:solidFill>
              </a:rPr>
              <a:t>How to do well in this unit…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8BCB4-CFA8-CC87-6DDF-81B8A156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AU" sz="2200" dirty="0"/>
              <a:t>Show up to the workshops</a:t>
            </a:r>
          </a:p>
          <a:p>
            <a:r>
              <a:rPr lang="en-AU" sz="2200" dirty="0"/>
              <a:t>Prepare for workshops</a:t>
            </a:r>
          </a:p>
          <a:p>
            <a:pPr lvl="1"/>
            <a:r>
              <a:rPr lang="en-AU" sz="2200" dirty="0"/>
              <a:t>Essential reading, reflection; make notes while you are reading</a:t>
            </a:r>
          </a:p>
          <a:p>
            <a:pPr lvl="1"/>
            <a:r>
              <a:rPr lang="en-AU" sz="2200" dirty="0"/>
              <a:t>Videos, other media, recommended readings under weekly topics</a:t>
            </a:r>
          </a:p>
          <a:p>
            <a:r>
              <a:rPr lang="en-AU" sz="2200" dirty="0"/>
              <a:t>Ask questions!</a:t>
            </a:r>
          </a:p>
          <a:p>
            <a:r>
              <a:rPr lang="en-AU" sz="2200" dirty="0"/>
              <a:t>Complete assessments by the deadline</a:t>
            </a:r>
          </a:p>
          <a:p>
            <a:r>
              <a:rPr lang="en-AU" sz="2200" dirty="0"/>
              <a:t>Extensions – ask early, always before the due date  </a:t>
            </a:r>
          </a:p>
          <a:p>
            <a:r>
              <a:rPr lang="en-AU" sz="2200" dirty="0"/>
              <a:t>Let me know how you’re going; get in touch if you are struggling. I am here to help!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193019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0007F-C664-3A5C-26FE-486AA7E8B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AU" sz="5400"/>
              <a:t>I guarantee to you…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F91AD1-0392-1B59-A056-9B52D4FF04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440949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783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Murdoch University">
      <a:dk1>
        <a:srgbClr val="0B1213"/>
      </a:dk1>
      <a:lt1>
        <a:srgbClr val="FFFFFF"/>
      </a:lt1>
      <a:dk2>
        <a:srgbClr val="E12744"/>
      </a:dk2>
      <a:lt2>
        <a:srgbClr val="E12744"/>
      </a:lt2>
      <a:accent1>
        <a:srgbClr val="F7A8AE"/>
      </a:accent1>
      <a:accent2>
        <a:srgbClr val="F3744A"/>
      </a:accent2>
      <a:accent3>
        <a:srgbClr val="AC1D43"/>
      </a:accent3>
      <a:accent4>
        <a:srgbClr val="EC008B"/>
      </a:accent4>
      <a:accent5>
        <a:srgbClr val="4ABD98"/>
      </a:accent5>
      <a:accent6>
        <a:srgbClr val="006472"/>
      </a:accent6>
      <a:hlink>
        <a:srgbClr val="006472"/>
      </a:hlink>
      <a:folHlink>
        <a:srgbClr val="AC1D43"/>
      </a:folHlink>
    </a:clrScheme>
    <a:fontScheme name="Murdoch Universit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65C927E5-5E02-4F83-B238-A70024BEF969}" vid="{FAB8C70F-A79B-41DA-A1FD-78FC36E5C5F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</TotalTime>
  <Words>918</Words>
  <Application>Microsoft Office PowerPoint</Application>
  <PresentationFormat>Widescreen</PresentationFormat>
  <Paragraphs>118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Aptos</vt:lpstr>
      <vt:lpstr>Aptos Display</vt:lpstr>
      <vt:lpstr>Arial</vt:lpstr>
      <vt:lpstr>Calibri</vt:lpstr>
      <vt:lpstr>Calibri Light</vt:lpstr>
      <vt:lpstr>Century Schoolbook</vt:lpstr>
      <vt:lpstr>Symbol</vt:lpstr>
      <vt:lpstr>Office Theme</vt:lpstr>
      <vt:lpstr>1_Office Theme</vt:lpstr>
      <vt:lpstr>2_Office Theme</vt:lpstr>
      <vt:lpstr>MSP100 Career Learning: Managing your Career</vt:lpstr>
      <vt:lpstr>Today’s workshop</vt:lpstr>
      <vt:lpstr>MSP100</vt:lpstr>
      <vt:lpstr>MSP100 Unit Learning Outcomes</vt:lpstr>
      <vt:lpstr>PowerPoint Presentation</vt:lpstr>
      <vt:lpstr> Two short welcome videos</vt:lpstr>
      <vt:lpstr>To pass the unit:</vt:lpstr>
      <vt:lpstr>How to do well in this unit…</vt:lpstr>
      <vt:lpstr>I guarantee to you…</vt:lpstr>
      <vt:lpstr>Assessments </vt:lpstr>
      <vt:lpstr>Assessment 1</vt:lpstr>
      <vt:lpstr>Assessment 2</vt:lpstr>
      <vt:lpstr>Assessment 2 – Video pitch</vt:lpstr>
      <vt:lpstr>Assessment 3: Part 1</vt:lpstr>
      <vt:lpstr>Assessment 3: Part 2</vt:lpstr>
      <vt:lpstr>PowerPoint Presentation</vt:lpstr>
      <vt:lpstr>Extensions (up to 5 days from due date)</vt:lpstr>
      <vt:lpstr>Extension beyond five days (Exceptional)</vt:lpstr>
      <vt:lpstr>Group activity: Introductions</vt:lpstr>
      <vt:lpstr>Group activity: Share with the class</vt:lpstr>
      <vt:lpstr>Graffiti</vt:lpstr>
      <vt:lpstr>Our workshop pact</vt:lpstr>
      <vt:lpstr>LMS</vt:lpstr>
      <vt:lpstr>Write, pair share  Jot down your answers (individuals):</vt:lpstr>
      <vt:lpstr>Write, pair, share  Jot down your answers:</vt:lpstr>
      <vt:lpstr>Preparation for next workshop…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Angela Leahy</dc:creator>
  <cp:lastModifiedBy>Angela Leahy</cp:lastModifiedBy>
  <cp:revision>15</cp:revision>
  <dcterms:created xsi:type="dcterms:W3CDTF">2024-12-30T07:36:14Z</dcterms:created>
  <dcterms:modified xsi:type="dcterms:W3CDTF">2025-01-05T03:39:44Z</dcterms:modified>
</cp:coreProperties>
</file>

<file path=docProps/thumbnail.jpeg>
</file>